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6"/>
  </p:sldMasterIdLst>
  <p:notesMasterIdLst>
    <p:notesMasterId r:id="rId17"/>
  </p:notesMasterIdLst>
  <p:handoutMasterIdLst>
    <p:handoutMasterId r:id="rId18"/>
  </p:handoutMasterIdLst>
  <p:sldIdLst>
    <p:sldId id="265" r:id="rId7"/>
    <p:sldId id="300" r:id="rId8"/>
    <p:sldId id="295" r:id="rId9"/>
    <p:sldId id="299" r:id="rId10"/>
    <p:sldId id="294" r:id="rId11"/>
    <p:sldId id="291" r:id="rId12"/>
    <p:sldId id="298" r:id="rId13"/>
    <p:sldId id="293" r:id="rId14"/>
    <p:sldId id="302" r:id="rId15"/>
    <p:sldId id="301" r:id="rId16"/>
  </p:sldIdLst>
  <p:sldSz cx="9144000" cy="6858000" type="screen4x3"/>
  <p:notesSz cx="7099300" cy="10234613"/>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C9"/>
    <a:srgbClr val="D81E05"/>
    <a:srgbClr val="00ADC6"/>
    <a:srgbClr val="008000"/>
    <a:srgbClr val="3399FF"/>
    <a:srgbClr val="33CCFF"/>
    <a:srgbClr val="00AA9E"/>
    <a:srgbClr val="0072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6011" autoAdjust="0"/>
    <p:restoredTop sz="94670" autoAdjust="0"/>
  </p:normalViewPr>
  <p:slideViewPr>
    <p:cSldViewPr snapToObjects="1">
      <p:cViewPr varScale="1">
        <p:scale>
          <a:sx n="104" d="100"/>
          <a:sy n="104" d="100"/>
        </p:scale>
        <p:origin x="594"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76" d="100"/>
          <a:sy n="76" d="100"/>
        </p:scale>
        <p:origin x="-1518" y="-10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8789DDCF-EFE0-4CC0-840C-EF59C898170A}"/>
              </a:ext>
            </a:extLst>
          </p:cNvPr>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r>
              <a:rPr lang="en-GB" altLang="en-US"/>
              <a:t>King’s College Hospital</a:t>
            </a:r>
          </a:p>
        </p:txBody>
      </p:sp>
      <p:sp>
        <p:nvSpPr>
          <p:cNvPr id="52227" name="Rectangle 3">
            <a:extLst>
              <a:ext uri="{FF2B5EF4-FFF2-40B4-BE49-F238E27FC236}">
                <a16:creationId xmlns:a16="http://schemas.microsoft.com/office/drawing/2014/main" id="{10B9603E-DCC7-4D45-A7A0-280E751D30AC}"/>
              </a:ext>
            </a:extLst>
          </p:cNvPr>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ltLang="en-US"/>
          </a:p>
        </p:txBody>
      </p:sp>
      <p:sp>
        <p:nvSpPr>
          <p:cNvPr id="52228" name="Rectangle 4">
            <a:extLst>
              <a:ext uri="{FF2B5EF4-FFF2-40B4-BE49-F238E27FC236}">
                <a16:creationId xmlns:a16="http://schemas.microsoft.com/office/drawing/2014/main" id="{4D0DBC30-2513-41CF-A318-4163F3FFE4A9}"/>
              </a:ext>
            </a:extLst>
          </p:cNvPr>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r>
              <a:rPr lang="en-GB" altLang="en-US"/>
              <a:t>www.kch.nhs.uk</a:t>
            </a:r>
          </a:p>
        </p:txBody>
      </p:sp>
      <p:sp>
        <p:nvSpPr>
          <p:cNvPr id="52229" name="Rectangle 5">
            <a:extLst>
              <a:ext uri="{FF2B5EF4-FFF2-40B4-BE49-F238E27FC236}">
                <a16:creationId xmlns:a16="http://schemas.microsoft.com/office/drawing/2014/main" id="{A6FCCFFB-9C2D-40FF-9044-75D4EA9FE80B}"/>
              </a:ext>
            </a:extLst>
          </p:cNvPr>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30E4B2A-3312-4DED-9B84-3EC598EBBED4}"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B762BE3B-68A6-428B-98FC-A9471A35E324}"/>
              </a:ext>
            </a:extLst>
          </p:cNvPr>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n-GB" altLang="en-US"/>
          </a:p>
        </p:txBody>
      </p:sp>
      <p:sp>
        <p:nvSpPr>
          <p:cNvPr id="63491" name="Rectangle 3">
            <a:extLst>
              <a:ext uri="{FF2B5EF4-FFF2-40B4-BE49-F238E27FC236}">
                <a16:creationId xmlns:a16="http://schemas.microsoft.com/office/drawing/2014/main" id="{78EA4FF5-0D7C-47FF-AE2D-128CDFC5D414}"/>
              </a:ext>
            </a:extLst>
          </p:cNvPr>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ltLang="en-US"/>
          </a:p>
        </p:txBody>
      </p:sp>
      <p:sp>
        <p:nvSpPr>
          <p:cNvPr id="2052" name="Rectangle 4">
            <a:extLst>
              <a:ext uri="{FF2B5EF4-FFF2-40B4-BE49-F238E27FC236}">
                <a16:creationId xmlns:a16="http://schemas.microsoft.com/office/drawing/2014/main" id="{1D1B233F-7FA9-4D41-80A6-7F80FE56B704}"/>
              </a:ext>
            </a:extLst>
          </p:cNvPr>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3493" name="Rectangle 5">
            <a:extLst>
              <a:ext uri="{FF2B5EF4-FFF2-40B4-BE49-F238E27FC236}">
                <a16:creationId xmlns:a16="http://schemas.microsoft.com/office/drawing/2014/main" id="{086F5DCC-8585-4872-A571-D74960129E75}"/>
              </a:ext>
            </a:extLst>
          </p:cNvPr>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3494" name="Rectangle 6">
            <a:extLst>
              <a:ext uri="{FF2B5EF4-FFF2-40B4-BE49-F238E27FC236}">
                <a16:creationId xmlns:a16="http://schemas.microsoft.com/office/drawing/2014/main" id="{4CCEE2BD-A584-4B87-9D12-550D1AC30603}"/>
              </a:ext>
            </a:extLst>
          </p:cNvPr>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GB" altLang="en-US"/>
          </a:p>
        </p:txBody>
      </p:sp>
      <p:sp>
        <p:nvSpPr>
          <p:cNvPr id="63495" name="Rectangle 7">
            <a:extLst>
              <a:ext uri="{FF2B5EF4-FFF2-40B4-BE49-F238E27FC236}">
                <a16:creationId xmlns:a16="http://schemas.microsoft.com/office/drawing/2014/main" id="{3E6636FD-8FDA-428D-8CE0-200C7CF475D3}"/>
              </a:ext>
            </a:extLst>
          </p:cNvPr>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A8B8A9A-835A-47A2-BB46-86DF209E5FB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E04C90AB-591D-4622-B0C6-F94894D6038C}"/>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12F37F-D9DE-4FEB-8294-272E4E5A45D0}" type="slidenum">
              <a:rPr lang="en-GB" altLang="en-US"/>
              <a:pPr>
                <a:spcBef>
                  <a:spcPct val="0"/>
                </a:spcBef>
              </a:pPr>
              <a:t>1</a:t>
            </a:fld>
            <a:endParaRPr lang="en-GB" altLang="en-US"/>
          </a:p>
        </p:txBody>
      </p:sp>
      <p:sp>
        <p:nvSpPr>
          <p:cNvPr id="5123" name="Rectangle 2">
            <a:extLst>
              <a:ext uri="{FF2B5EF4-FFF2-40B4-BE49-F238E27FC236}">
                <a16:creationId xmlns:a16="http://schemas.microsoft.com/office/drawing/2014/main" id="{6E0BB03E-35E4-4A19-B4AD-BD16F673A18F}"/>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59FFAF01-8DC3-4548-A210-A265C94620DC}"/>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D72D8892-FF93-4233-9C81-A0A53123340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19FD99-2D19-4543-918E-706B646E6938}" type="slidenum">
              <a:rPr lang="en-GB" altLang="en-US"/>
              <a:pPr>
                <a:spcBef>
                  <a:spcPct val="0"/>
                </a:spcBef>
              </a:pPr>
              <a:t>2</a:t>
            </a:fld>
            <a:endParaRPr lang="en-GB" altLang="en-US"/>
          </a:p>
        </p:txBody>
      </p:sp>
      <p:sp>
        <p:nvSpPr>
          <p:cNvPr id="11267" name="Rectangle 2">
            <a:extLst>
              <a:ext uri="{FF2B5EF4-FFF2-40B4-BE49-F238E27FC236}">
                <a16:creationId xmlns:a16="http://schemas.microsoft.com/office/drawing/2014/main" id="{5FAC7D3C-F866-4D6C-B28B-3F4C02CE700E}"/>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78BFB0AB-6560-4D84-92A1-ED320E1DB7A2}"/>
              </a:ext>
            </a:extLst>
          </p:cNvPr>
          <p:cNvSpPr>
            <a:spLocks noGrp="1" noChangeArrowheads="1"/>
          </p:cNvSpPr>
          <p:nvPr>
            <p:ph type="body" idx="1"/>
          </p:nvPr>
        </p:nvSpPr>
        <p:spPr>
          <a:noFill/>
        </p:spPr>
        <p:txBody>
          <a:bodyPr/>
          <a:lstStyle/>
          <a:p>
            <a:pPr marL="0" indent="0" eaLnBrk="1" hangingPunct="1">
              <a:buNone/>
            </a:pPr>
            <a:r>
              <a:rPr lang="en-GB" altLang="en-US" sz="1200" dirty="0"/>
              <a:t>Combination of multiple clinical systems into one (First set of arrows)</a:t>
            </a:r>
          </a:p>
          <a:p>
            <a:pPr eaLnBrk="1" hangingPunct="1">
              <a:buFontTx/>
              <a:buChar char="-"/>
            </a:pPr>
            <a:r>
              <a:rPr lang="en-GB" altLang="en-US" sz="1200" dirty="0"/>
              <a:t>Previously logging into multiple systems to view all aspects of a patients care</a:t>
            </a:r>
          </a:p>
          <a:p>
            <a:pPr eaLnBrk="1" hangingPunct="1">
              <a:buFontTx/>
              <a:buChar char="-"/>
            </a:pPr>
            <a:r>
              <a:rPr lang="en-GB" altLang="en-US" sz="1200" dirty="0"/>
              <a:t>Some systems where only accessible to certain specialties thereby delaying patient care</a:t>
            </a:r>
          </a:p>
          <a:p>
            <a:pPr marL="0" indent="0" eaLnBrk="1" hangingPunct="1">
              <a:buNone/>
            </a:pPr>
            <a:r>
              <a:rPr lang="en-GB" altLang="en-US" sz="1200" dirty="0"/>
              <a:t>Visibility of the entire patient record</a:t>
            </a:r>
          </a:p>
          <a:p>
            <a:pPr marL="0" indent="0" eaLnBrk="1" hangingPunct="1">
              <a:buNone/>
            </a:pPr>
            <a:r>
              <a:rPr lang="en-GB" altLang="en-US" sz="1200" b="1" dirty="0"/>
              <a:t>Communication with other clinical teams via messaging functionality</a:t>
            </a:r>
          </a:p>
          <a:p>
            <a:pPr marL="0" indent="0" eaLnBrk="1" hangingPunct="1">
              <a:buNone/>
            </a:pPr>
            <a:r>
              <a:rPr lang="en-GB" altLang="en-US" sz="1200" dirty="0"/>
              <a:t>Active notifications for results and decision support</a:t>
            </a:r>
          </a:p>
          <a:p>
            <a:pPr marL="0" indent="0" eaLnBrk="1" hangingPunct="1">
              <a:buNone/>
            </a:pPr>
            <a:r>
              <a:rPr lang="en-GB" altLang="en-US" sz="1200" dirty="0"/>
              <a:t>Increased clinical safety</a:t>
            </a:r>
          </a:p>
          <a:p>
            <a:pPr marL="0" indent="0" eaLnBrk="1" hangingPunct="1">
              <a:buNone/>
            </a:pPr>
            <a:endParaRPr lang="en-GB" altLang="en-US" sz="1200" dirty="0"/>
          </a:p>
          <a:p>
            <a:pPr marL="0" indent="0" eaLnBrk="1" hangingPunct="1">
              <a:buNone/>
            </a:pPr>
            <a:r>
              <a:rPr lang="en-GB" altLang="en-US" sz="1200" dirty="0"/>
              <a:t>KCHFT shares roughly 35% of patients with GSTT a single unified health record improves the local health economy by</a:t>
            </a:r>
          </a:p>
          <a:p>
            <a:pPr eaLnBrk="1" hangingPunct="1">
              <a:buFontTx/>
              <a:buChar char="-"/>
            </a:pPr>
            <a:r>
              <a:rPr lang="en-GB" altLang="en-US" sz="1200" dirty="0"/>
              <a:t>Preventing repeat of investigations between sites</a:t>
            </a:r>
          </a:p>
          <a:p>
            <a:pPr eaLnBrk="1" hangingPunct="1">
              <a:buFontTx/>
              <a:buChar char="-"/>
            </a:pPr>
            <a:r>
              <a:rPr lang="en-GB" altLang="en-US" sz="1200" dirty="0"/>
              <a:t>Faster multi-departmental communication</a:t>
            </a:r>
          </a:p>
          <a:p>
            <a:pPr eaLnBrk="1" hangingPunct="1">
              <a:buFontTx/>
              <a:buChar char="-"/>
            </a:pPr>
            <a:r>
              <a:rPr lang="en-GB" altLang="en-US" sz="1200" dirty="0"/>
              <a:t>Allowing for faster decision making across sites</a:t>
            </a:r>
          </a:p>
          <a:p>
            <a:pPr marL="0" indent="0" eaLnBrk="1" hangingPunct="1">
              <a:buNone/>
            </a:pPr>
            <a:endParaRPr lang="en-GB" altLang="en-US" sz="1200" dirty="0"/>
          </a:p>
          <a:p>
            <a:pPr marL="0" indent="0" eaLnBrk="1" hangingPunct="1">
              <a:buNone/>
            </a:pPr>
            <a:r>
              <a:rPr lang="en-GB" altLang="en-US" sz="1200" b="1" dirty="0"/>
              <a:t>Taken from KCH strategy but perfect graphic to show</a:t>
            </a:r>
          </a:p>
          <a:p>
            <a:pPr marL="0" indent="0" eaLnBrk="1" hangingPunct="1">
              <a:buNone/>
            </a:pPr>
            <a:r>
              <a:rPr lang="en-GB" altLang="en-US" sz="1200" dirty="0"/>
              <a:t>Epic is one of the </a:t>
            </a:r>
            <a:r>
              <a:rPr lang="en-GB" altLang="en-US" sz="1200" b="1" dirty="0"/>
              <a:t>roots</a:t>
            </a:r>
            <a:r>
              <a:rPr lang="en-GB" altLang="en-US" sz="1200" dirty="0"/>
              <a:t> that enables us to deliver </a:t>
            </a:r>
            <a:r>
              <a:rPr lang="en-GB" altLang="en-US" sz="1200" b="1" dirty="0"/>
              <a:t>outstanding care </a:t>
            </a:r>
            <a:r>
              <a:rPr lang="en-GB" altLang="en-US" sz="1200" dirty="0"/>
              <a:t>(tree appears)</a:t>
            </a:r>
          </a:p>
        </p:txBody>
      </p:sp>
    </p:spTree>
    <p:extLst>
      <p:ext uri="{BB962C8B-B14F-4D97-AF65-F5344CB8AC3E}">
        <p14:creationId xmlns:p14="http://schemas.microsoft.com/office/powerpoint/2010/main" val="2547160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D72D8892-FF93-4233-9C81-A0A53123340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19FD99-2D19-4543-918E-706B646E6938}" type="slidenum">
              <a:rPr lang="en-GB" altLang="en-US"/>
              <a:pPr>
                <a:spcBef>
                  <a:spcPct val="0"/>
                </a:spcBef>
              </a:pPr>
              <a:t>3</a:t>
            </a:fld>
            <a:endParaRPr lang="en-GB" altLang="en-US"/>
          </a:p>
        </p:txBody>
      </p:sp>
      <p:sp>
        <p:nvSpPr>
          <p:cNvPr id="11267" name="Rectangle 2">
            <a:extLst>
              <a:ext uri="{FF2B5EF4-FFF2-40B4-BE49-F238E27FC236}">
                <a16:creationId xmlns:a16="http://schemas.microsoft.com/office/drawing/2014/main" id="{5FAC7D3C-F866-4D6C-B28B-3F4C02CE700E}"/>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78BFB0AB-6560-4D84-92A1-ED320E1DB7A2}"/>
              </a:ext>
            </a:extLst>
          </p:cNvPr>
          <p:cNvSpPr>
            <a:spLocks noGrp="1" noChangeArrowheads="1"/>
          </p:cNvSpPr>
          <p:nvPr>
            <p:ph type="body" idx="1"/>
          </p:nvPr>
        </p:nvSpPr>
        <p:spPr>
          <a:noFill/>
        </p:spPr>
        <p:txBody>
          <a:bodyPr/>
          <a:lstStyle/>
          <a:p>
            <a:pPr marL="0" indent="0" eaLnBrk="1" hangingPunct="1">
              <a:buNone/>
            </a:pPr>
            <a:r>
              <a:rPr lang="en-GB" altLang="en-US" sz="1200" dirty="0"/>
              <a:t>Each box appears as clicked</a:t>
            </a:r>
          </a:p>
          <a:p>
            <a:pPr marL="0" indent="0" eaLnBrk="1" hangingPunct="1">
              <a:buNone/>
            </a:pPr>
            <a:r>
              <a:rPr lang="en-GB" altLang="en-US" sz="1200" dirty="0"/>
              <a:t>The patient portal has allowed patients and relatives access to…</a:t>
            </a:r>
          </a:p>
          <a:p>
            <a:pPr marL="0" indent="0" eaLnBrk="1" hangingPunct="1">
              <a:buNone/>
            </a:pPr>
            <a:endParaRPr lang="en-GB" altLang="en-US" sz="1200" dirty="0"/>
          </a:p>
          <a:p>
            <a:pPr marL="0" indent="0" eaLnBrk="1" hangingPunct="1">
              <a:buNone/>
            </a:pPr>
            <a:r>
              <a:rPr lang="en-GB" altLang="en-US" sz="1200" dirty="0"/>
              <a:t>1 “Appointments”</a:t>
            </a:r>
          </a:p>
          <a:p>
            <a:pPr marL="0" indent="0" eaLnBrk="1" hangingPunct="1">
              <a:buNone/>
            </a:pPr>
            <a:r>
              <a:rPr lang="en-GB" altLang="en-US" sz="1200" dirty="0"/>
              <a:t>2 “Letters”</a:t>
            </a:r>
          </a:p>
          <a:p>
            <a:pPr marL="0" indent="0" eaLnBrk="1" hangingPunct="1">
              <a:buNone/>
            </a:pPr>
            <a:r>
              <a:rPr lang="en-GB" altLang="en-US" sz="1200" dirty="0"/>
              <a:t>3 “Authorised results”</a:t>
            </a:r>
          </a:p>
          <a:p>
            <a:pPr marL="0" indent="0" eaLnBrk="1" hangingPunct="1">
              <a:buNone/>
            </a:pPr>
            <a:r>
              <a:rPr lang="en-GB" altLang="en-US" sz="1200" dirty="0"/>
              <a:t>4 Patients can also update their medication list</a:t>
            </a:r>
          </a:p>
          <a:p>
            <a:pPr marL="0" indent="0" eaLnBrk="1" hangingPunct="1">
              <a:buNone/>
            </a:pPr>
            <a:r>
              <a:rPr lang="en-GB" altLang="en-US" sz="1200" dirty="0"/>
              <a:t>5 And interact with clinical teams through questionnaires and messaging</a:t>
            </a:r>
          </a:p>
          <a:p>
            <a:pPr marL="0" indent="0" eaLnBrk="1" hangingPunct="1">
              <a:buNone/>
            </a:pPr>
            <a:endParaRPr lang="en-GB" altLang="en-US" sz="1200" dirty="0"/>
          </a:p>
          <a:p>
            <a:pPr marL="0" indent="0" eaLnBrk="1" hangingPunct="1">
              <a:buNone/>
            </a:pPr>
            <a:r>
              <a:rPr lang="en-GB" altLang="en-US" sz="1200" dirty="0"/>
              <a:t>For next slide</a:t>
            </a:r>
          </a:p>
          <a:p>
            <a:pPr marL="0" indent="0" eaLnBrk="1" hangingPunct="1">
              <a:buNone/>
            </a:pPr>
            <a:r>
              <a:rPr lang="en-GB" altLang="en-US" sz="1200" dirty="0"/>
              <a:t>The patient portal is just one aspect of the benefits for both patients and clinicians</a:t>
            </a:r>
          </a:p>
        </p:txBody>
      </p:sp>
    </p:spTree>
    <p:extLst>
      <p:ext uri="{BB962C8B-B14F-4D97-AF65-F5344CB8AC3E}">
        <p14:creationId xmlns:p14="http://schemas.microsoft.com/office/powerpoint/2010/main" val="4112763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D72D8892-FF93-4233-9C81-A0A53123340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19FD99-2D19-4543-918E-706B646E6938}" type="slidenum">
              <a:rPr lang="en-GB" altLang="en-US"/>
              <a:pPr>
                <a:spcBef>
                  <a:spcPct val="0"/>
                </a:spcBef>
              </a:pPr>
              <a:t>4</a:t>
            </a:fld>
            <a:endParaRPr lang="en-GB" altLang="en-US"/>
          </a:p>
        </p:txBody>
      </p:sp>
      <p:sp>
        <p:nvSpPr>
          <p:cNvPr id="11267" name="Rectangle 2">
            <a:extLst>
              <a:ext uri="{FF2B5EF4-FFF2-40B4-BE49-F238E27FC236}">
                <a16:creationId xmlns:a16="http://schemas.microsoft.com/office/drawing/2014/main" id="{5FAC7D3C-F866-4D6C-B28B-3F4C02CE700E}"/>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78BFB0AB-6560-4D84-92A1-ED320E1DB7A2}"/>
              </a:ext>
            </a:extLst>
          </p:cNvPr>
          <p:cNvSpPr>
            <a:spLocks noGrp="1" noChangeArrowheads="1"/>
          </p:cNvSpPr>
          <p:nvPr>
            <p:ph type="body" idx="1"/>
          </p:nvPr>
        </p:nvSpPr>
        <p:spPr>
          <a:noFill/>
        </p:spPr>
        <p:txBody>
          <a:bodyPr/>
          <a:lstStyle/>
          <a:p>
            <a:pPr marL="0" indent="0" eaLnBrk="1" hangingPunct="1">
              <a:spcBef>
                <a:spcPct val="30000"/>
              </a:spcBef>
              <a:buClrTx/>
              <a:buNone/>
              <a:defRPr/>
            </a:pPr>
            <a:r>
              <a:rPr lang="en-GB" altLang="en-US" sz="1200" b="1" dirty="0"/>
              <a:t>LCR was pioneered and is led by Jack</a:t>
            </a:r>
          </a:p>
          <a:p>
            <a:pPr marL="0" lvl="0" indent="0" eaLnBrk="1" hangingPunct="1">
              <a:spcBef>
                <a:spcPct val="30000"/>
              </a:spcBef>
              <a:buClrTx/>
              <a:buNone/>
              <a:defRPr/>
            </a:pPr>
            <a:r>
              <a:rPr lang="en-GB" altLang="en-US" sz="1200" dirty="0"/>
              <a:t>Epic is integrated into the LCR</a:t>
            </a:r>
          </a:p>
          <a:p>
            <a:pPr marL="0" lvl="0" indent="0" eaLnBrk="1" hangingPunct="1">
              <a:spcBef>
                <a:spcPct val="30000"/>
              </a:spcBef>
              <a:buClrTx/>
              <a:buNone/>
              <a:defRPr/>
            </a:pPr>
            <a:r>
              <a:rPr lang="en-GB" altLang="en-US" sz="1200" dirty="0"/>
              <a:t>Allows</a:t>
            </a:r>
          </a:p>
          <a:p>
            <a:pPr marL="171450" lvl="0" indent="-171450" eaLnBrk="1" hangingPunct="1">
              <a:spcBef>
                <a:spcPct val="30000"/>
              </a:spcBef>
              <a:buClrTx/>
              <a:buFontTx/>
              <a:buChar char="-"/>
              <a:defRPr/>
            </a:pPr>
            <a:r>
              <a:rPr lang="en-GB" altLang="en-US" sz="1200" dirty="0"/>
              <a:t>Viewing GP records</a:t>
            </a:r>
          </a:p>
          <a:p>
            <a:pPr marL="171450" lvl="0" indent="-171450" eaLnBrk="1" hangingPunct="1">
              <a:spcBef>
                <a:spcPct val="30000"/>
              </a:spcBef>
              <a:buClrTx/>
              <a:buFontTx/>
              <a:buChar char="-"/>
              <a:defRPr/>
            </a:pPr>
            <a:r>
              <a:rPr lang="en-GB" altLang="en-US" sz="1200" dirty="0"/>
              <a:t>Viewing pan-London records</a:t>
            </a:r>
          </a:p>
          <a:p>
            <a:pPr marL="171450" lvl="0" indent="-171450" eaLnBrk="1" hangingPunct="1">
              <a:spcBef>
                <a:spcPct val="30000"/>
              </a:spcBef>
              <a:buClrTx/>
              <a:buFontTx/>
              <a:buChar char="-"/>
              <a:defRPr/>
            </a:pPr>
            <a:r>
              <a:rPr lang="en-GB" altLang="en-US" sz="1200" dirty="0"/>
              <a:t>Upload of results</a:t>
            </a:r>
          </a:p>
          <a:p>
            <a:pPr marL="0" lvl="0" indent="0" eaLnBrk="1" hangingPunct="1">
              <a:spcBef>
                <a:spcPct val="30000"/>
              </a:spcBef>
              <a:buClrTx/>
              <a:buNone/>
              <a:defRPr/>
            </a:pPr>
            <a:r>
              <a:rPr lang="en-GB" altLang="en-US" sz="1200" dirty="0"/>
              <a:t>SEL is the largest user/uploader of the LCR</a:t>
            </a:r>
          </a:p>
        </p:txBody>
      </p:sp>
    </p:spTree>
    <p:extLst>
      <p:ext uri="{BB962C8B-B14F-4D97-AF65-F5344CB8AC3E}">
        <p14:creationId xmlns:p14="http://schemas.microsoft.com/office/powerpoint/2010/main" val="248388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Tx/>
              <a:buNone/>
            </a:pPr>
            <a:r>
              <a:rPr lang="en-GB" altLang="en-US" sz="1200" kern="0" dirty="0"/>
              <a:t>- As a result of this functionality with one click in clinic a clinician can via a vast array of patient data</a:t>
            </a:r>
          </a:p>
          <a:p>
            <a:pPr marL="0" indent="0" eaLnBrk="1" hangingPunct="1">
              <a:buFontTx/>
              <a:buNone/>
            </a:pPr>
            <a:r>
              <a:rPr lang="en-GB" altLang="en-US" sz="1200" kern="0" dirty="0"/>
              <a:t>- Here we can see a patients symptom scores that they have filled in remotely and correlate them with investigations carried out at the same time</a:t>
            </a:r>
          </a:p>
          <a:p>
            <a:pPr marL="0" indent="0" eaLnBrk="1" hangingPunct="1">
              <a:buFontTx/>
              <a:buNone/>
            </a:pPr>
            <a:r>
              <a:rPr lang="en-GB" altLang="en-US" sz="1200" kern="0" dirty="0"/>
              <a:t>- This allows for longitudinal view of the patients history as well as a snapshot on a single page</a:t>
            </a:r>
          </a:p>
          <a:p>
            <a:pPr marL="0" indent="0" eaLnBrk="1" hangingPunct="1">
              <a:buFontTx/>
              <a:buNone/>
            </a:pPr>
            <a:r>
              <a:rPr lang="en-GB" altLang="en-US" sz="1200" kern="0" dirty="0"/>
              <a:t>- As the record grows with team this will lead to more proactive decision making</a:t>
            </a:r>
          </a:p>
          <a:p>
            <a:pPr marL="0" indent="0" eaLnBrk="1" hangingPunct="1">
              <a:buFontTx/>
              <a:buNone/>
            </a:pPr>
            <a:r>
              <a:rPr lang="en-GB" altLang="en-US" sz="1200" kern="0" dirty="0"/>
              <a:t>Improving both patient care and clinical </a:t>
            </a:r>
            <a:r>
              <a:rPr lang="en-GB" altLang="en-US" sz="1200" b="1" kern="0" dirty="0"/>
              <a:t>productivity</a:t>
            </a:r>
          </a:p>
          <a:p>
            <a:endParaRPr lang="en-GB" dirty="0"/>
          </a:p>
        </p:txBody>
      </p:sp>
      <p:sp>
        <p:nvSpPr>
          <p:cNvPr id="4" name="Slide Number Placeholder 3"/>
          <p:cNvSpPr>
            <a:spLocks noGrp="1"/>
          </p:cNvSpPr>
          <p:nvPr>
            <p:ph type="sldNum" sz="quarter" idx="5"/>
          </p:nvPr>
        </p:nvSpPr>
        <p:spPr/>
        <p:txBody>
          <a:bodyPr/>
          <a:lstStyle/>
          <a:p>
            <a:pPr>
              <a:defRPr/>
            </a:pPr>
            <a:fld id="{0A8B8A9A-835A-47A2-BB46-86DF209E5FBC}" type="slidenum">
              <a:rPr lang="en-GB" altLang="en-US" smtClean="0"/>
              <a:pPr>
                <a:defRPr/>
              </a:pPr>
              <a:t>5</a:t>
            </a:fld>
            <a:endParaRPr lang="en-GB" altLang="en-US"/>
          </a:p>
        </p:txBody>
      </p:sp>
    </p:spTree>
    <p:extLst>
      <p:ext uri="{BB962C8B-B14F-4D97-AF65-F5344CB8AC3E}">
        <p14:creationId xmlns:p14="http://schemas.microsoft.com/office/powerpoint/2010/main" val="247398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Arial" charset="0"/>
                <a:ea typeface="+mn-ea"/>
                <a:cs typeface="+mn-cs"/>
              </a:rPr>
              <a:t>The possibilities with Epic are almost limitless</a:t>
            </a:r>
          </a:p>
          <a:p>
            <a:pPr lvl="0"/>
            <a:r>
              <a:rPr lang="en-GB" sz="1200" kern="1200" dirty="0">
                <a:solidFill>
                  <a:schemeClr val="tx1"/>
                </a:solidFill>
                <a:effectLst/>
                <a:latin typeface="Arial" charset="0"/>
                <a:ea typeface="+mn-ea"/>
                <a:cs typeface="+mn-cs"/>
              </a:rPr>
              <a:t>Clearly the main priority at the moment is to ensure that all users, all clinicians are able to take advantage of the basic tools that Epic provides (can expand on that – making sure we’re using Epic to enable improvements in productivity, whether that’s outpatient slot utilisation, theatre utilisation or improved inpatient flow)</a:t>
            </a:r>
          </a:p>
          <a:p>
            <a:pPr lvl="0"/>
            <a:r>
              <a:rPr lang="en-GB" sz="1200" kern="1200" dirty="0">
                <a:solidFill>
                  <a:schemeClr val="tx1"/>
                </a:solidFill>
                <a:effectLst/>
                <a:latin typeface="Arial" charset="0"/>
                <a:ea typeface="+mn-ea"/>
                <a:cs typeface="+mn-cs"/>
              </a:rPr>
              <a:t>However I’ll highlight two potential future developments close to my own heart, which illustrate firstly Epic’s ability to deliver better patient-centred care, and secondly its potential in enabling a data-driven focus on population health </a:t>
            </a:r>
          </a:p>
        </p:txBody>
      </p:sp>
      <p:sp>
        <p:nvSpPr>
          <p:cNvPr id="4" name="Slide Number Placeholder 3"/>
          <p:cNvSpPr>
            <a:spLocks noGrp="1"/>
          </p:cNvSpPr>
          <p:nvPr>
            <p:ph type="sldNum" sz="quarter" idx="5"/>
          </p:nvPr>
        </p:nvSpPr>
        <p:spPr/>
        <p:txBody>
          <a:bodyPr/>
          <a:lstStyle/>
          <a:p>
            <a:pPr>
              <a:defRPr/>
            </a:pPr>
            <a:fld id="{0A8B8A9A-835A-47A2-BB46-86DF209E5FBC}" type="slidenum">
              <a:rPr lang="en-GB" altLang="en-US" smtClean="0"/>
              <a:pPr>
                <a:defRPr/>
              </a:pPr>
              <a:t>7</a:t>
            </a:fld>
            <a:endParaRPr lang="en-GB" altLang="en-US"/>
          </a:p>
        </p:txBody>
      </p:sp>
    </p:spTree>
    <p:extLst>
      <p:ext uri="{BB962C8B-B14F-4D97-AF65-F5344CB8AC3E}">
        <p14:creationId xmlns:p14="http://schemas.microsoft.com/office/powerpoint/2010/main" val="1359850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Tx/>
              <a:buNone/>
            </a:pPr>
            <a:r>
              <a:rPr lang="en-GB" altLang="en-US" sz="1200" kern="0" dirty="0"/>
              <a:t>Pilot project due to start in the inflammatory bowel disease service</a:t>
            </a:r>
          </a:p>
          <a:p>
            <a:pPr eaLnBrk="1" hangingPunct="1">
              <a:buFontTx/>
              <a:buChar char="-"/>
            </a:pPr>
            <a:r>
              <a:rPr lang="en-GB" altLang="en-US" sz="1200" kern="0" dirty="0"/>
              <a:t>Limited time in clinic</a:t>
            </a:r>
          </a:p>
          <a:p>
            <a:pPr eaLnBrk="1" hangingPunct="1">
              <a:buFontTx/>
              <a:buChar char="-"/>
            </a:pPr>
            <a:r>
              <a:rPr lang="en-GB" altLang="en-US" sz="1200" kern="0" dirty="0"/>
              <a:t>Clinicians focus on ensuring that clinical needs are met</a:t>
            </a:r>
          </a:p>
          <a:p>
            <a:pPr eaLnBrk="1" hangingPunct="1">
              <a:buFontTx/>
              <a:buChar char="-"/>
            </a:pPr>
            <a:r>
              <a:rPr lang="en-GB" altLang="en-US" sz="1200" kern="0" dirty="0"/>
              <a:t>This will allow for patients to suggest their most pressing needs and deliver a more holistic service</a:t>
            </a:r>
          </a:p>
        </p:txBody>
      </p:sp>
      <p:sp>
        <p:nvSpPr>
          <p:cNvPr id="4" name="Slide Number Placeholder 3"/>
          <p:cNvSpPr>
            <a:spLocks noGrp="1"/>
          </p:cNvSpPr>
          <p:nvPr>
            <p:ph type="sldNum" sz="quarter" idx="5"/>
          </p:nvPr>
        </p:nvSpPr>
        <p:spPr/>
        <p:txBody>
          <a:bodyPr/>
          <a:lstStyle/>
          <a:p>
            <a:pPr>
              <a:defRPr/>
            </a:pPr>
            <a:fld id="{0A8B8A9A-835A-47A2-BB46-86DF209E5FBC}" type="slidenum">
              <a:rPr lang="en-GB" altLang="en-US" smtClean="0"/>
              <a:pPr>
                <a:defRPr/>
              </a:pPr>
              <a:t>8</a:t>
            </a:fld>
            <a:endParaRPr lang="en-GB" altLang="en-US"/>
          </a:p>
        </p:txBody>
      </p:sp>
    </p:spTree>
    <p:extLst>
      <p:ext uri="{BB962C8B-B14F-4D97-AF65-F5344CB8AC3E}">
        <p14:creationId xmlns:p14="http://schemas.microsoft.com/office/powerpoint/2010/main" val="2381587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Mapping overlay for data visualisation module (</a:t>
            </a:r>
            <a:r>
              <a:rPr lang="en-GB" sz="1200" dirty="0" err="1"/>
              <a:t>SlicerDicer</a:t>
            </a:r>
            <a:r>
              <a:rPr lang="en-GB" sz="1200" dirty="0"/>
              <a:t>)</a:t>
            </a:r>
          </a:p>
          <a:p>
            <a:pPr marL="0" indent="0">
              <a:buNone/>
            </a:pPr>
            <a:r>
              <a:rPr lang="en-GB" sz="1200" dirty="0"/>
              <a:t>EDI data mapping</a:t>
            </a:r>
          </a:p>
          <a:p>
            <a:pPr marL="0" indent="0">
              <a:buNone/>
            </a:pPr>
            <a:r>
              <a:rPr lang="en-GB" sz="1200" dirty="0"/>
              <a:t>Demographic and disease burden mapping</a:t>
            </a:r>
          </a:p>
          <a:p>
            <a:pPr marL="0" indent="0">
              <a:buNone/>
            </a:pPr>
            <a:r>
              <a:rPr lang="en-GB" sz="1200" dirty="0"/>
              <a:t>Service usage mapping</a:t>
            </a:r>
          </a:p>
          <a:p>
            <a:pPr marL="0" indent="0">
              <a:buNone/>
            </a:pPr>
            <a:endParaRPr lang="en-GB" sz="1200" dirty="0"/>
          </a:p>
          <a:p>
            <a:pPr marL="0" indent="0">
              <a:buNone/>
            </a:pPr>
            <a:r>
              <a:rPr lang="en-GB" sz="1200" dirty="0"/>
              <a:t>Example of dialysis patient who missed appointments</a:t>
            </a:r>
          </a:p>
          <a:p>
            <a:pPr>
              <a:buFontTx/>
              <a:buChar char="-"/>
            </a:pPr>
            <a:r>
              <a:rPr lang="en-GB" sz="1200" dirty="0"/>
              <a:t>Heat map to show areas of concentration</a:t>
            </a:r>
          </a:p>
          <a:p>
            <a:pPr>
              <a:buFontTx/>
              <a:buChar char="-"/>
            </a:pPr>
            <a:r>
              <a:rPr lang="en-GB" sz="1200" dirty="0"/>
              <a:t>Allows for planning of services</a:t>
            </a:r>
          </a:p>
        </p:txBody>
      </p:sp>
      <p:sp>
        <p:nvSpPr>
          <p:cNvPr id="4" name="Slide Number Placeholder 3"/>
          <p:cNvSpPr>
            <a:spLocks noGrp="1"/>
          </p:cNvSpPr>
          <p:nvPr>
            <p:ph type="sldNum" sz="quarter" idx="5"/>
          </p:nvPr>
        </p:nvSpPr>
        <p:spPr/>
        <p:txBody>
          <a:bodyPr/>
          <a:lstStyle/>
          <a:p>
            <a:pPr>
              <a:defRPr/>
            </a:pPr>
            <a:fld id="{0A8B8A9A-835A-47A2-BB46-86DF209E5FBC}" type="slidenum">
              <a:rPr lang="en-GB" altLang="en-US" smtClean="0"/>
              <a:pPr>
                <a:defRPr/>
              </a:pPr>
              <a:t>9</a:t>
            </a:fld>
            <a:endParaRPr lang="en-GB" altLang="en-US"/>
          </a:p>
        </p:txBody>
      </p:sp>
    </p:spTree>
    <p:extLst>
      <p:ext uri="{BB962C8B-B14F-4D97-AF65-F5344CB8AC3E}">
        <p14:creationId xmlns:p14="http://schemas.microsoft.com/office/powerpoint/2010/main" val="4117817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D72D8892-FF93-4233-9C81-A0A53123340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19FD99-2D19-4543-918E-706B646E6938}" type="slidenum">
              <a:rPr lang="en-GB" altLang="en-US"/>
              <a:pPr>
                <a:spcBef>
                  <a:spcPct val="0"/>
                </a:spcBef>
              </a:pPr>
              <a:t>10</a:t>
            </a:fld>
            <a:endParaRPr lang="en-GB" altLang="en-US"/>
          </a:p>
        </p:txBody>
      </p:sp>
      <p:sp>
        <p:nvSpPr>
          <p:cNvPr id="11267" name="Rectangle 2">
            <a:extLst>
              <a:ext uri="{FF2B5EF4-FFF2-40B4-BE49-F238E27FC236}">
                <a16:creationId xmlns:a16="http://schemas.microsoft.com/office/drawing/2014/main" id="{5FAC7D3C-F866-4D6C-B28B-3F4C02CE700E}"/>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78BFB0AB-6560-4D84-92A1-ED320E1DB7A2}"/>
              </a:ext>
            </a:extLst>
          </p:cNvPr>
          <p:cNvSpPr>
            <a:spLocks noGrp="1" noChangeArrowheads="1"/>
          </p:cNvSpPr>
          <p:nvPr>
            <p:ph type="body" idx="1"/>
          </p:nvPr>
        </p:nvSpPr>
        <p:spPr>
          <a:noFill/>
        </p:spPr>
        <p:txBody>
          <a:bodyPr/>
          <a:lstStyle/>
          <a:p>
            <a:pPr marL="0" indent="0" eaLnBrk="1" hangingPunct="1">
              <a:buNone/>
            </a:pPr>
            <a:r>
              <a:rPr lang="en-GB" altLang="en-US" sz="1200" b="1" dirty="0"/>
              <a:t>Taken from KCH strategy but perfect graphic to show</a:t>
            </a:r>
          </a:p>
          <a:p>
            <a:pPr marL="0" indent="0" eaLnBrk="1" hangingPunct="1">
              <a:buNone/>
            </a:pPr>
            <a:r>
              <a:rPr lang="en-GB" altLang="en-US" sz="1200" dirty="0"/>
              <a:t>Epic is one of the </a:t>
            </a:r>
            <a:r>
              <a:rPr lang="en-GB" altLang="en-US" sz="1200" b="1" dirty="0"/>
              <a:t>roots</a:t>
            </a:r>
            <a:r>
              <a:rPr lang="en-GB" altLang="en-US" sz="1200" dirty="0"/>
              <a:t> that enables us to deliver </a:t>
            </a:r>
            <a:r>
              <a:rPr lang="en-GB" altLang="en-US" sz="1200" b="1" dirty="0"/>
              <a:t>outstanding care </a:t>
            </a:r>
            <a:r>
              <a:rPr lang="en-GB" altLang="en-US" sz="1200" dirty="0"/>
              <a:t>(tree appears)</a:t>
            </a:r>
          </a:p>
        </p:txBody>
      </p:sp>
    </p:spTree>
    <p:extLst>
      <p:ext uri="{BB962C8B-B14F-4D97-AF65-F5344CB8AC3E}">
        <p14:creationId xmlns:p14="http://schemas.microsoft.com/office/powerpoint/2010/main" val="4073818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A91CF06A-9483-445B-85A6-8C7349FE0B1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A9D7A450-9A82-4B59-8849-D7AF6996698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13C35CF-01E4-42B1-B12B-36FF5A845715}"/>
              </a:ext>
            </a:extLst>
          </p:cNvPr>
          <p:cNvSpPr>
            <a:spLocks noGrp="1" noChangeArrowheads="1"/>
          </p:cNvSpPr>
          <p:nvPr>
            <p:ph type="sldNum" sz="quarter" idx="12"/>
          </p:nvPr>
        </p:nvSpPr>
        <p:spPr>
          <a:ln/>
        </p:spPr>
        <p:txBody>
          <a:bodyPr/>
          <a:lstStyle>
            <a:lvl1pPr>
              <a:defRPr/>
            </a:lvl1pPr>
          </a:lstStyle>
          <a:p>
            <a:pPr>
              <a:defRPr/>
            </a:pPr>
            <a:fld id="{85F3E2BA-349F-4E01-A4D8-B2744DBB3774}" type="slidenum">
              <a:rPr lang="en-GB" altLang="en-US"/>
              <a:pPr>
                <a:defRPr/>
              </a:pPr>
              <a:t>‹#›</a:t>
            </a:fld>
            <a:endParaRPr lang="en-GB" altLang="en-US"/>
          </a:p>
        </p:txBody>
      </p:sp>
    </p:spTree>
    <p:extLst>
      <p:ext uri="{BB962C8B-B14F-4D97-AF65-F5344CB8AC3E}">
        <p14:creationId xmlns:p14="http://schemas.microsoft.com/office/powerpoint/2010/main" val="1138935552"/>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8C5D86D9-AE6B-4875-80E3-B616DB82986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EF7D57BC-D697-4EC7-BE7E-A15B52279E3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B8C8B22-6A34-4F02-9D57-F44CE37565B7}"/>
              </a:ext>
            </a:extLst>
          </p:cNvPr>
          <p:cNvSpPr>
            <a:spLocks noGrp="1" noChangeArrowheads="1"/>
          </p:cNvSpPr>
          <p:nvPr>
            <p:ph type="sldNum" sz="quarter" idx="12"/>
          </p:nvPr>
        </p:nvSpPr>
        <p:spPr>
          <a:ln/>
        </p:spPr>
        <p:txBody>
          <a:bodyPr/>
          <a:lstStyle>
            <a:lvl1pPr>
              <a:defRPr/>
            </a:lvl1pPr>
          </a:lstStyle>
          <a:p>
            <a:pPr>
              <a:defRPr/>
            </a:pPr>
            <a:fld id="{72725731-98D3-4EB8-9E87-899B6B722BB1}" type="slidenum">
              <a:rPr lang="en-GB" altLang="en-US"/>
              <a:pPr>
                <a:defRPr/>
              </a:pPr>
              <a:t>‹#›</a:t>
            </a:fld>
            <a:endParaRPr lang="en-GB" altLang="en-US"/>
          </a:p>
        </p:txBody>
      </p:sp>
    </p:spTree>
    <p:extLst>
      <p:ext uri="{BB962C8B-B14F-4D97-AF65-F5344CB8AC3E}">
        <p14:creationId xmlns:p14="http://schemas.microsoft.com/office/powerpoint/2010/main" val="404635545"/>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038225"/>
            <a:ext cx="2058988" cy="54419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038225"/>
            <a:ext cx="6029325" cy="5441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330B184A-AFE3-41B1-A4C7-6C2A6B5651D3}"/>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CADCDE29-8ADA-47F0-8986-2C71A9F81C5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0EFCF65-9DB9-4389-8D71-F9A5783D3D73}"/>
              </a:ext>
            </a:extLst>
          </p:cNvPr>
          <p:cNvSpPr>
            <a:spLocks noGrp="1" noChangeArrowheads="1"/>
          </p:cNvSpPr>
          <p:nvPr>
            <p:ph type="sldNum" sz="quarter" idx="12"/>
          </p:nvPr>
        </p:nvSpPr>
        <p:spPr>
          <a:ln/>
        </p:spPr>
        <p:txBody>
          <a:bodyPr/>
          <a:lstStyle>
            <a:lvl1pPr>
              <a:defRPr/>
            </a:lvl1pPr>
          </a:lstStyle>
          <a:p>
            <a:pPr>
              <a:defRPr/>
            </a:pPr>
            <a:fld id="{2A6B6113-A14F-4462-AC12-8530E8BCCD69}" type="slidenum">
              <a:rPr lang="en-GB" altLang="en-US"/>
              <a:pPr>
                <a:defRPr/>
              </a:pPr>
              <a:t>‹#›</a:t>
            </a:fld>
            <a:endParaRPr lang="en-GB" altLang="en-US"/>
          </a:p>
        </p:txBody>
      </p:sp>
      <p:sp>
        <p:nvSpPr>
          <p:cNvPr id="7" name="Title 1">
            <a:extLst>
              <a:ext uri="{FF2B5EF4-FFF2-40B4-BE49-F238E27FC236}">
                <a16:creationId xmlns:a16="http://schemas.microsoft.com/office/drawing/2014/main" id="{63612527-6A11-423C-9826-CFE615467D90}"/>
              </a:ext>
            </a:extLst>
          </p:cNvPr>
          <p:cNvSpPr txBox="1">
            <a:spLocks/>
          </p:cNvSpPr>
          <p:nvPr userDrawn="1"/>
        </p:nvSpPr>
        <p:spPr bwMode="auto">
          <a:xfrm>
            <a:off x="893762" y="14288"/>
            <a:ext cx="8229600"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Frutiger 55 Roman" pitchFamily="50" charset="0"/>
              </a:defRPr>
            </a:lvl2pPr>
            <a:lvl3pPr algn="ctr" rtl="0" eaLnBrk="0" fontAlgn="base" hangingPunct="0">
              <a:spcBef>
                <a:spcPct val="0"/>
              </a:spcBef>
              <a:spcAft>
                <a:spcPct val="0"/>
              </a:spcAft>
              <a:defRPr sz="4400">
                <a:solidFill>
                  <a:schemeClr val="tx1"/>
                </a:solidFill>
                <a:latin typeface="Frutiger 55 Roman" pitchFamily="50" charset="0"/>
              </a:defRPr>
            </a:lvl3pPr>
            <a:lvl4pPr algn="ctr" rtl="0" eaLnBrk="0" fontAlgn="base" hangingPunct="0">
              <a:spcBef>
                <a:spcPct val="0"/>
              </a:spcBef>
              <a:spcAft>
                <a:spcPct val="0"/>
              </a:spcAft>
              <a:defRPr sz="4400">
                <a:solidFill>
                  <a:schemeClr val="tx1"/>
                </a:solidFill>
                <a:latin typeface="Frutiger 55 Roman" pitchFamily="50" charset="0"/>
              </a:defRPr>
            </a:lvl4pPr>
            <a:lvl5pPr algn="ctr" rtl="0" eaLnBrk="0" fontAlgn="base" hangingPunct="0">
              <a:spcBef>
                <a:spcPct val="0"/>
              </a:spcBef>
              <a:spcAft>
                <a:spcPct val="0"/>
              </a:spcAft>
              <a:defRPr sz="4400">
                <a:solidFill>
                  <a:schemeClr val="tx1"/>
                </a:solidFill>
                <a:latin typeface="Frutiger 55 Roman" pitchFamily="50" charset="0"/>
              </a:defRPr>
            </a:lvl5pPr>
            <a:lvl6pPr marL="457200" algn="ctr" rtl="0" fontAlgn="base">
              <a:spcBef>
                <a:spcPct val="0"/>
              </a:spcBef>
              <a:spcAft>
                <a:spcPct val="0"/>
              </a:spcAft>
              <a:defRPr sz="4400">
                <a:solidFill>
                  <a:schemeClr val="tx1"/>
                </a:solidFill>
                <a:latin typeface="Frutiger 55 Roman" pitchFamily="50" charset="0"/>
              </a:defRPr>
            </a:lvl6pPr>
            <a:lvl7pPr marL="914400" algn="ctr" rtl="0" fontAlgn="base">
              <a:spcBef>
                <a:spcPct val="0"/>
              </a:spcBef>
              <a:spcAft>
                <a:spcPct val="0"/>
              </a:spcAft>
              <a:defRPr sz="4400">
                <a:solidFill>
                  <a:schemeClr val="tx1"/>
                </a:solidFill>
                <a:latin typeface="Frutiger 55 Roman" pitchFamily="50" charset="0"/>
              </a:defRPr>
            </a:lvl7pPr>
            <a:lvl8pPr marL="1371600" algn="ctr" rtl="0" fontAlgn="base">
              <a:spcBef>
                <a:spcPct val="0"/>
              </a:spcBef>
              <a:spcAft>
                <a:spcPct val="0"/>
              </a:spcAft>
              <a:defRPr sz="4400">
                <a:solidFill>
                  <a:schemeClr val="tx1"/>
                </a:solidFill>
                <a:latin typeface="Frutiger 55 Roman" pitchFamily="50" charset="0"/>
              </a:defRPr>
            </a:lvl8pPr>
            <a:lvl9pPr marL="1828800" algn="ctr" rtl="0" fontAlgn="base">
              <a:spcBef>
                <a:spcPct val="0"/>
              </a:spcBef>
              <a:spcAft>
                <a:spcPct val="0"/>
              </a:spcAft>
              <a:defRPr sz="4400">
                <a:solidFill>
                  <a:schemeClr val="tx1"/>
                </a:solidFill>
                <a:latin typeface="Frutiger 55 Roman" pitchFamily="50" charset="0"/>
              </a:defRPr>
            </a:lvl9pPr>
          </a:lstStyle>
          <a:p>
            <a:pPr algn="l"/>
            <a:r>
              <a:rPr lang="en-US" kern="0" dirty="0"/>
              <a:t>Click to edit Master title style</a:t>
            </a:r>
            <a:endParaRPr lang="en-GB" kern="0" dirty="0"/>
          </a:p>
        </p:txBody>
      </p:sp>
    </p:spTree>
    <p:extLst>
      <p:ext uri="{BB962C8B-B14F-4D97-AF65-F5344CB8AC3E}">
        <p14:creationId xmlns:p14="http://schemas.microsoft.com/office/powerpoint/2010/main" val="1742661865"/>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D8712-71A0-4913-8D01-6D106B7F46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D1F243-E128-477F-8574-50F1F9337057}"/>
              </a:ext>
            </a:extLst>
          </p:cNvPr>
          <p:cNvSpPr>
            <a:spLocks noGrp="1"/>
          </p:cNvSpPr>
          <p:nvPr>
            <p:ph type="dt" sz="half" idx="10"/>
          </p:nvPr>
        </p:nvSpPr>
        <p:spPr/>
        <p:txBody>
          <a:bodyPr/>
          <a:lstStyle/>
          <a:p>
            <a:pPr>
              <a:defRPr/>
            </a:pPr>
            <a:endParaRPr lang="en-GB" altLang="en-US"/>
          </a:p>
        </p:txBody>
      </p:sp>
      <p:sp>
        <p:nvSpPr>
          <p:cNvPr id="4" name="Footer Placeholder 3">
            <a:extLst>
              <a:ext uri="{FF2B5EF4-FFF2-40B4-BE49-F238E27FC236}">
                <a16:creationId xmlns:a16="http://schemas.microsoft.com/office/drawing/2014/main" id="{C065A23F-BAFC-49BD-9971-5714687875B5}"/>
              </a:ext>
            </a:extLst>
          </p:cNvPr>
          <p:cNvSpPr>
            <a:spLocks noGrp="1"/>
          </p:cNvSpPr>
          <p:nvPr>
            <p:ph type="ftr" sz="quarter" idx="11"/>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id="{9334480C-7370-42AA-985D-D90849119ADA}"/>
              </a:ext>
            </a:extLst>
          </p:cNvPr>
          <p:cNvSpPr>
            <a:spLocks noGrp="1"/>
          </p:cNvSpPr>
          <p:nvPr>
            <p:ph type="sldNum" sz="quarter" idx="12"/>
          </p:nvPr>
        </p:nvSpPr>
        <p:spPr/>
        <p:txBody>
          <a:bodyPr/>
          <a:lstStyle/>
          <a:p>
            <a:pPr>
              <a:defRPr/>
            </a:pPr>
            <a:fld id="{9DCD5FF9-F147-40C8-962D-66A7F4C11FEA}" type="slidenum">
              <a:rPr lang="en-GB" altLang="en-US" smtClean="0"/>
              <a:pPr>
                <a:defRPr/>
              </a:pPr>
              <a:t>‹#›</a:t>
            </a:fld>
            <a:endParaRPr lang="en-GB" altLang="en-US"/>
          </a:p>
        </p:txBody>
      </p:sp>
    </p:spTree>
    <p:extLst>
      <p:ext uri="{BB962C8B-B14F-4D97-AF65-F5344CB8AC3E}">
        <p14:creationId xmlns:p14="http://schemas.microsoft.com/office/powerpoint/2010/main" val="1938613840"/>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905"/>
            <a:ext cx="8229600" cy="882650"/>
          </a:xfrm>
        </p:spPr>
        <p:txBody>
          <a:bodyPr/>
          <a:lstStyle>
            <a:lvl1pPr algn="l">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0" y="888556"/>
            <a:ext cx="8229600" cy="55916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4">
            <a:extLst>
              <a:ext uri="{FF2B5EF4-FFF2-40B4-BE49-F238E27FC236}">
                <a16:creationId xmlns:a16="http://schemas.microsoft.com/office/drawing/2014/main" id="{4CC1DC5F-B7C0-4539-8648-C53C77A180F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97C0D80A-1480-4FF8-8FF8-F55E3E13E65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56F982F-F3DA-4B8D-BC99-ECAAFDA93CBE}"/>
              </a:ext>
            </a:extLst>
          </p:cNvPr>
          <p:cNvSpPr>
            <a:spLocks noGrp="1" noChangeArrowheads="1"/>
          </p:cNvSpPr>
          <p:nvPr>
            <p:ph type="sldNum" sz="quarter" idx="12"/>
          </p:nvPr>
        </p:nvSpPr>
        <p:spPr>
          <a:ln/>
        </p:spPr>
        <p:txBody>
          <a:bodyPr/>
          <a:lstStyle>
            <a:lvl1pPr>
              <a:defRPr/>
            </a:lvl1pPr>
          </a:lstStyle>
          <a:p>
            <a:pPr>
              <a:defRPr/>
            </a:pPr>
            <a:fld id="{B9F01406-B28C-4911-BF4F-FE5DBC2758B6}" type="slidenum">
              <a:rPr lang="en-GB" altLang="en-US"/>
              <a:pPr>
                <a:defRPr/>
              </a:pPr>
              <a:t>‹#›</a:t>
            </a:fld>
            <a:endParaRPr lang="en-GB" altLang="en-US"/>
          </a:p>
        </p:txBody>
      </p:sp>
    </p:spTree>
    <p:extLst>
      <p:ext uri="{BB962C8B-B14F-4D97-AF65-F5344CB8AC3E}">
        <p14:creationId xmlns:p14="http://schemas.microsoft.com/office/powerpoint/2010/main" val="1311425107"/>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9C029A9-E7BA-4870-AB25-D3A91BA2B6C8}"/>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5A101555-636E-49AE-BE85-FA0C3F2B8C6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1BEF5E6-0437-4235-A0F8-7F93886A2FD5}"/>
              </a:ext>
            </a:extLst>
          </p:cNvPr>
          <p:cNvSpPr>
            <a:spLocks noGrp="1" noChangeArrowheads="1"/>
          </p:cNvSpPr>
          <p:nvPr>
            <p:ph type="sldNum" sz="quarter" idx="12"/>
          </p:nvPr>
        </p:nvSpPr>
        <p:spPr>
          <a:ln/>
        </p:spPr>
        <p:txBody>
          <a:bodyPr/>
          <a:lstStyle>
            <a:lvl1pPr>
              <a:defRPr/>
            </a:lvl1pPr>
          </a:lstStyle>
          <a:p>
            <a:pPr>
              <a:defRPr/>
            </a:pPr>
            <a:fld id="{08769E32-DC76-4023-8D80-FCF51A220A82}" type="slidenum">
              <a:rPr lang="en-GB" altLang="en-US"/>
              <a:pPr>
                <a:defRPr/>
              </a:pPr>
              <a:t>‹#›</a:t>
            </a:fld>
            <a:endParaRPr lang="en-GB" altLang="en-US"/>
          </a:p>
        </p:txBody>
      </p:sp>
    </p:spTree>
    <p:extLst>
      <p:ext uri="{BB962C8B-B14F-4D97-AF65-F5344CB8AC3E}">
        <p14:creationId xmlns:p14="http://schemas.microsoft.com/office/powerpoint/2010/main" val="2242297150"/>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941388"/>
            <a:ext cx="4038600" cy="5538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41388"/>
            <a:ext cx="4038600" cy="5538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4">
            <a:extLst>
              <a:ext uri="{FF2B5EF4-FFF2-40B4-BE49-F238E27FC236}">
                <a16:creationId xmlns:a16="http://schemas.microsoft.com/office/drawing/2014/main" id="{363DFF4F-1894-480C-A675-CE7E56E1E6B1}"/>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AED64ED4-12D3-4FC4-833B-DF0FE8C25CC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6EAB409-C55E-409F-8F93-F4DEE7D579EF}"/>
              </a:ext>
            </a:extLst>
          </p:cNvPr>
          <p:cNvSpPr>
            <a:spLocks noGrp="1" noChangeArrowheads="1"/>
          </p:cNvSpPr>
          <p:nvPr>
            <p:ph type="sldNum" sz="quarter" idx="12"/>
          </p:nvPr>
        </p:nvSpPr>
        <p:spPr>
          <a:ln/>
        </p:spPr>
        <p:txBody>
          <a:bodyPr/>
          <a:lstStyle>
            <a:lvl1pPr>
              <a:defRPr/>
            </a:lvl1pPr>
          </a:lstStyle>
          <a:p>
            <a:pPr>
              <a:defRPr/>
            </a:pPr>
            <a:fld id="{28C63DCB-A13E-49A8-BD90-F60FC8B25DD3}" type="slidenum">
              <a:rPr lang="en-GB" altLang="en-US"/>
              <a:pPr>
                <a:defRPr/>
              </a:pPr>
              <a:t>‹#›</a:t>
            </a:fld>
            <a:endParaRPr lang="en-GB" altLang="en-US"/>
          </a:p>
        </p:txBody>
      </p:sp>
    </p:spTree>
    <p:extLst>
      <p:ext uri="{BB962C8B-B14F-4D97-AF65-F5344CB8AC3E}">
        <p14:creationId xmlns:p14="http://schemas.microsoft.com/office/powerpoint/2010/main" val="2916114274"/>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90872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908721"/>
            <a:ext cx="4040188" cy="4191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327821"/>
            <a:ext cx="4040188" cy="47983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908720"/>
            <a:ext cx="4041775" cy="419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327821"/>
            <a:ext cx="4041775" cy="47983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4">
            <a:extLst>
              <a:ext uri="{FF2B5EF4-FFF2-40B4-BE49-F238E27FC236}">
                <a16:creationId xmlns:a16="http://schemas.microsoft.com/office/drawing/2014/main" id="{49063EC8-246B-4224-AE33-6D1C85A8B306}"/>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6DEDEF89-A2C3-42E2-A478-8B99A01689C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E7D4648C-876D-413A-800C-A38979C0BA5D}"/>
              </a:ext>
            </a:extLst>
          </p:cNvPr>
          <p:cNvSpPr>
            <a:spLocks noGrp="1" noChangeArrowheads="1"/>
          </p:cNvSpPr>
          <p:nvPr>
            <p:ph type="sldNum" sz="quarter" idx="12"/>
          </p:nvPr>
        </p:nvSpPr>
        <p:spPr>
          <a:ln/>
        </p:spPr>
        <p:txBody>
          <a:bodyPr/>
          <a:lstStyle>
            <a:lvl1pPr>
              <a:defRPr/>
            </a:lvl1pPr>
          </a:lstStyle>
          <a:p>
            <a:pPr>
              <a:defRPr/>
            </a:pPr>
            <a:fld id="{DFDFDB3B-725F-4400-866C-34476D0F2D45}" type="slidenum">
              <a:rPr lang="en-GB" altLang="en-US"/>
              <a:pPr>
                <a:defRPr/>
              </a:pPr>
              <a:t>‹#›</a:t>
            </a:fld>
            <a:endParaRPr lang="en-GB" altLang="en-US"/>
          </a:p>
        </p:txBody>
      </p:sp>
    </p:spTree>
    <p:extLst>
      <p:ext uri="{BB962C8B-B14F-4D97-AF65-F5344CB8AC3E}">
        <p14:creationId xmlns:p14="http://schemas.microsoft.com/office/powerpoint/2010/main" val="1782348644"/>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90872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222394" y="911398"/>
            <a:ext cx="2667000" cy="4191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2394" y="1330498"/>
            <a:ext cx="2667000" cy="47983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4">
            <a:extLst>
              <a:ext uri="{FF2B5EF4-FFF2-40B4-BE49-F238E27FC236}">
                <a16:creationId xmlns:a16="http://schemas.microsoft.com/office/drawing/2014/main" id="{49063EC8-246B-4224-AE33-6D1C85A8B306}"/>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6DEDEF89-A2C3-42E2-A478-8B99A01689C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E7D4648C-876D-413A-800C-A38979C0BA5D}"/>
              </a:ext>
            </a:extLst>
          </p:cNvPr>
          <p:cNvSpPr>
            <a:spLocks noGrp="1" noChangeArrowheads="1"/>
          </p:cNvSpPr>
          <p:nvPr>
            <p:ph type="sldNum" sz="quarter" idx="12"/>
          </p:nvPr>
        </p:nvSpPr>
        <p:spPr>
          <a:ln/>
        </p:spPr>
        <p:txBody>
          <a:bodyPr/>
          <a:lstStyle>
            <a:lvl1pPr>
              <a:defRPr/>
            </a:lvl1pPr>
          </a:lstStyle>
          <a:p>
            <a:pPr>
              <a:defRPr/>
            </a:pPr>
            <a:fld id="{DFDFDB3B-725F-4400-866C-34476D0F2D45}" type="slidenum">
              <a:rPr lang="en-GB" altLang="en-US"/>
              <a:pPr>
                <a:defRPr/>
              </a:pPr>
              <a:t>‹#›</a:t>
            </a:fld>
            <a:endParaRPr lang="en-GB" altLang="en-US"/>
          </a:p>
        </p:txBody>
      </p:sp>
      <p:sp>
        <p:nvSpPr>
          <p:cNvPr id="10" name="Text Placeholder 2">
            <a:extLst>
              <a:ext uri="{FF2B5EF4-FFF2-40B4-BE49-F238E27FC236}">
                <a16:creationId xmlns:a16="http://schemas.microsoft.com/office/drawing/2014/main" id="{FC187EE8-7456-4004-B4AF-481FD0D532CB}"/>
              </a:ext>
            </a:extLst>
          </p:cNvPr>
          <p:cNvSpPr>
            <a:spLocks noGrp="1"/>
          </p:cNvSpPr>
          <p:nvPr>
            <p:ph type="body" idx="13"/>
          </p:nvPr>
        </p:nvSpPr>
        <p:spPr>
          <a:xfrm>
            <a:off x="3235512" y="908721"/>
            <a:ext cx="2667000" cy="4191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a:extLst>
              <a:ext uri="{FF2B5EF4-FFF2-40B4-BE49-F238E27FC236}">
                <a16:creationId xmlns:a16="http://schemas.microsoft.com/office/drawing/2014/main" id="{F2AE1A9D-CDCB-49C4-8641-96FEBB95105C}"/>
              </a:ext>
            </a:extLst>
          </p:cNvPr>
          <p:cNvSpPr>
            <a:spLocks noGrp="1"/>
          </p:cNvSpPr>
          <p:nvPr>
            <p:ph sz="half" idx="14"/>
          </p:nvPr>
        </p:nvSpPr>
        <p:spPr>
          <a:xfrm>
            <a:off x="3235512" y="1327821"/>
            <a:ext cx="2667000" cy="47983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2">
            <a:extLst>
              <a:ext uri="{FF2B5EF4-FFF2-40B4-BE49-F238E27FC236}">
                <a16:creationId xmlns:a16="http://schemas.microsoft.com/office/drawing/2014/main" id="{2B6A5A01-5232-4C87-BAEA-7CA12D1A571A}"/>
              </a:ext>
            </a:extLst>
          </p:cNvPr>
          <p:cNvSpPr>
            <a:spLocks noGrp="1"/>
          </p:cNvSpPr>
          <p:nvPr>
            <p:ph type="body" idx="15"/>
          </p:nvPr>
        </p:nvSpPr>
        <p:spPr>
          <a:xfrm>
            <a:off x="6248630" y="898401"/>
            <a:ext cx="2667000" cy="4191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a:extLst>
              <a:ext uri="{FF2B5EF4-FFF2-40B4-BE49-F238E27FC236}">
                <a16:creationId xmlns:a16="http://schemas.microsoft.com/office/drawing/2014/main" id="{B7C19892-5DBB-45AC-A367-A69488D850C7}"/>
              </a:ext>
            </a:extLst>
          </p:cNvPr>
          <p:cNvSpPr>
            <a:spLocks noGrp="1"/>
          </p:cNvSpPr>
          <p:nvPr>
            <p:ph sz="half" idx="16"/>
          </p:nvPr>
        </p:nvSpPr>
        <p:spPr>
          <a:xfrm>
            <a:off x="6248630" y="1317501"/>
            <a:ext cx="2667000" cy="47983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09405254"/>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61E1D5EA-078C-4455-849A-31BDCDD66FD8}"/>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E2448577-0088-4D46-ADC7-6C5C2E0A487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B7130362-8DE7-429A-9EBC-2A33D9F1BC19}"/>
              </a:ext>
            </a:extLst>
          </p:cNvPr>
          <p:cNvSpPr>
            <a:spLocks noGrp="1" noChangeArrowheads="1"/>
          </p:cNvSpPr>
          <p:nvPr>
            <p:ph type="sldNum" sz="quarter" idx="12"/>
          </p:nvPr>
        </p:nvSpPr>
        <p:spPr>
          <a:ln/>
        </p:spPr>
        <p:txBody>
          <a:bodyPr/>
          <a:lstStyle>
            <a:lvl1pPr>
              <a:defRPr/>
            </a:lvl1pPr>
          </a:lstStyle>
          <a:p>
            <a:pPr>
              <a:defRPr/>
            </a:pPr>
            <a:fld id="{38E3C3C2-BF79-4311-A31F-F86523CC6203}" type="slidenum">
              <a:rPr lang="en-GB" altLang="en-US"/>
              <a:pPr>
                <a:defRPr/>
              </a:pPr>
              <a:t>‹#›</a:t>
            </a:fld>
            <a:endParaRPr lang="en-GB" altLang="en-US"/>
          </a:p>
        </p:txBody>
      </p:sp>
    </p:spTree>
    <p:extLst>
      <p:ext uri="{BB962C8B-B14F-4D97-AF65-F5344CB8AC3E}">
        <p14:creationId xmlns:p14="http://schemas.microsoft.com/office/powerpoint/2010/main" val="4118659057"/>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F5F6B54-7C3E-4577-B8E8-BF3EAA095F20}"/>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7C8F6980-F569-4085-A793-0FD4B354469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BC25E0A0-FAF9-453A-A9D1-A4ADE4A0A058}"/>
              </a:ext>
            </a:extLst>
          </p:cNvPr>
          <p:cNvSpPr>
            <a:spLocks noGrp="1" noChangeArrowheads="1"/>
          </p:cNvSpPr>
          <p:nvPr>
            <p:ph type="sldNum" sz="quarter" idx="12"/>
          </p:nvPr>
        </p:nvSpPr>
        <p:spPr>
          <a:ln/>
        </p:spPr>
        <p:txBody>
          <a:bodyPr/>
          <a:lstStyle>
            <a:lvl1pPr>
              <a:defRPr/>
            </a:lvl1pPr>
          </a:lstStyle>
          <a:p>
            <a:pPr>
              <a:defRPr/>
            </a:pPr>
            <a:fld id="{49B6FCD2-CD95-47CB-85A8-548487D50381}" type="slidenum">
              <a:rPr lang="en-GB" altLang="en-US"/>
              <a:pPr>
                <a:defRPr/>
              </a:pPr>
              <a:t>‹#›</a:t>
            </a:fld>
            <a:endParaRPr lang="en-GB" altLang="en-US"/>
          </a:p>
        </p:txBody>
      </p:sp>
    </p:spTree>
    <p:extLst>
      <p:ext uri="{BB962C8B-B14F-4D97-AF65-F5344CB8AC3E}">
        <p14:creationId xmlns:p14="http://schemas.microsoft.com/office/powerpoint/2010/main" val="3152274052"/>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980727"/>
            <a:ext cx="5486400" cy="37468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F9CFDD6-6DA4-4404-BB67-883AEB293B8F}"/>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C9F27CF3-81EE-46BF-BADA-3105BBC675E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D114487-1624-48D8-A413-669F232EBFF3}"/>
              </a:ext>
            </a:extLst>
          </p:cNvPr>
          <p:cNvSpPr>
            <a:spLocks noGrp="1" noChangeArrowheads="1"/>
          </p:cNvSpPr>
          <p:nvPr>
            <p:ph type="sldNum" sz="quarter" idx="12"/>
          </p:nvPr>
        </p:nvSpPr>
        <p:spPr>
          <a:ln/>
        </p:spPr>
        <p:txBody>
          <a:bodyPr/>
          <a:lstStyle>
            <a:lvl1pPr>
              <a:defRPr/>
            </a:lvl1pPr>
          </a:lstStyle>
          <a:p>
            <a:pPr>
              <a:defRPr/>
            </a:pPr>
            <a:fld id="{3959F9D9-CA7F-47E4-9CBC-8E90A97D08AF}" type="slidenum">
              <a:rPr lang="en-GB" altLang="en-US"/>
              <a:pPr>
                <a:defRPr/>
              </a:pPr>
              <a:t>‹#›</a:t>
            </a:fld>
            <a:endParaRPr lang="en-GB" altLang="en-US"/>
          </a:p>
        </p:txBody>
      </p:sp>
      <p:sp>
        <p:nvSpPr>
          <p:cNvPr id="8" name="Title 1">
            <a:extLst>
              <a:ext uri="{FF2B5EF4-FFF2-40B4-BE49-F238E27FC236}">
                <a16:creationId xmlns:a16="http://schemas.microsoft.com/office/drawing/2014/main" id="{604F55C1-CC3B-47C8-9414-67400E4BC37D}"/>
              </a:ext>
            </a:extLst>
          </p:cNvPr>
          <p:cNvSpPr txBox="1">
            <a:spLocks/>
          </p:cNvSpPr>
          <p:nvPr userDrawn="1"/>
        </p:nvSpPr>
        <p:spPr bwMode="auto">
          <a:xfrm>
            <a:off x="893762" y="14288"/>
            <a:ext cx="8229600"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Frutiger 55 Roman" pitchFamily="50" charset="0"/>
              </a:defRPr>
            </a:lvl2pPr>
            <a:lvl3pPr algn="ctr" rtl="0" eaLnBrk="0" fontAlgn="base" hangingPunct="0">
              <a:spcBef>
                <a:spcPct val="0"/>
              </a:spcBef>
              <a:spcAft>
                <a:spcPct val="0"/>
              </a:spcAft>
              <a:defRPr sz="4400">
                <a:solidFill>
                  <a:schemeClr val="tx1"/>
                </a:solidFill>
                <a:latin typeface="Frutiger 55 Roman" pitchFamily="50" charset="0"/>
              </a:defRPr>
            </a:lvl3pPr>
            <a:lvl4pPr algn="ctr" rtl="0" eaLnBrk="0" fontAlgn="base" hangingPunct="0">
              <a:spcBef>
                <a:spcPct val="0"/>
              </a:spcBef>
              <a:spcAft>
                <a:spcPct val="0"/>
              </a:spcAft>
              <a:defRPr sz="4400">
                <a:solidFill>
                  <a:schemeClr val="tx1"/>
                </a:solidFill>
                <a:latin typeface="Frutiger 55 Roman" pitchFamily="50" charset="0"/>
              </a:defRPr>
            </a:lvl4pPr>
            <a:lvl5pPr algn="ctr" rtl="0" eaLnBrk="0" fontAlgn="base" hangingPunct="0">
              <a:spcBef>
                <a:spcPct val="0"/>
              </a:spcBef>
              <a:spcAft>
                <a:spcPct val="0"/>
              </a:spcAft>
              <a:defRPr sz="4400">
                <a:solidFill>
                  <a:schemeClr val="tx1"/>
                </a:solidFill>
                <a:latin typeface="Frutiger 55 Roman" pitchFamily="50" charset="0"/>
              </a:defRPr>
            </a:lvl5pPr>
            <a:lvl6pPr marL="457200" algn="ctr" rtl="0" fontAlgn="base">
              <a:spcBef>
                <a:spcPct val="0"/>
              </a:spcBef>
              <a:spcAft>
                <a:spcPct val="0"/>
              </a:spcAft>
              <a:defRPr sz="4400">
                <a:solidFill>
                  <a:schemeClr val="tx1"/>
                </a:solidFill>
                <a:latin typeface="Frutiger 55 Roman" pitchFamily="50" charset="0"/>
              </a:defRPr>
            </a:lvl6pPr>
            <a:lvl7pPr marL="914400" algn="ctr" rtl="0" fontAlgn="base">
              <a:spcBef>
                <a:spcPct val="0"/>
              </a:spcBef>
              <a:spcAft>
                <a:spcPct val="0"/>
              </a:spcAft>
              <a:defRPr sz="4400">
                <a:solidFill>
                  <a:schemeClr val="tx1"/>
                </a:solidFill>
                <a:latin typeface="Frutiger 55 Roman" pitchFamily="50" charset="0"/>
              </a:defRPr>
            </a:lvl7pPr>
            <a:lvl8pPr marL="1371600" algn="ctr" rtl="0" fontAlgn="base">
              <a:spcBef>
                <a:spcPct val="0"/>
              </a:spcBef>
              <a:spcAft>
                <a:spcPct val="0"/>
              </a:spcAft>
              <a:defRPr sz="4400">
                <a:solidFill>
                  <a:schemeClr val="tx1"/>
                </a:solidFill>
                <a:latin typeface="Frutiger 55 Roman" pitchFamily="50" charset="0"/>
              </a:defRPr>
            </a:lvl8pPr>
            <a:lvl9pPr marL="1828800" algn="ctr" rtl="0" fontAlgn="base">
              <a:spcBef>
                <a:spcPct val="0"/>
              </a:spcBef>
              <a:spcAft>
                <a:spcPct val="0"/>
              </a:spcAft>
              <a:defRPr sz="4400">
                <a:solidFill>
                  <a:schemeClr val="tx1"/>
                </a:solidFill>
                <a:latin typeface="Frutiger 55 Roman" pitchFamily="50" charset="0"/>
              </a:defRPr>
            </a:lvl9pPr>
          </a:lstStyle>
          <a:p>
            <a:pPr algn="l"/>
            <a:r>
              <a:rPr lang="en-US" kern="0" dirty="0"/>
              <a:t>Click to edit Master title style</a:t>
            </a:r>
            <a:endParaRPr lang="en-GB" kern="0" dirty="0"/>
          </a:p>
        </p:txBody>
      </p:sp>
    </p:spTree>
    <p:extLst>
      <p:ext uri="{BB962C8B-B14F-4D97-AF65-F5344CB8AC3E}">
        <p14:creationId xmlns:p14="http://schemas.microsoft.com/office/powerpoint/2010/main" val="2306327590"/>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a:extLst>
              <a:ext uri="{FF2B5EF4-FFF2-40B4-BE49-F238E27FC236}">
                <a16:creationId xmlns:a16="http://schemas.microsoft.com/office/drawing/2014/main" id="{03504CFC-E2C9-4A15-AD1F-78837EBC5209}"/>
              </a:ext>
            </a:extLst>
          </p:cNvPr>
          <p:cNvSpPr>
            <a:spLocks noChangeArrowheads="1"/>
          </p:cNvSpPr>
          <p:nvPr userDrawn="1"/>
        </p:nvSpPr>
        <p:spPr bwMode="auto">
          <a:xfrm>
            <a:off x="0" y="-9525"/>
            <a:ext cx="9144000" cy="906463"/>
          </a:xfrm>
          <a:prstGeom prst="rect">
            <a:avLst/>
          </a:prstGeom>
          <a:solidFill>
            <a:srgbClr val="0072C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p>
        </p:txBody>
      </p:sp>
      <p:sp>
        <p:nvSpPr>
          <p:cNvPr id="1027" name="Rectangle 2">
            <a:extLst>
              <a:ext uri="{FF2B5EF4-FFF2-40B4-BE49-F238E27FC236}">
                <a16:creationId xmlns:a16="http://schemas.microsoft.com/office/drawing/2014/main" id="{03D928D3-CE2D-4FFE-BFA3-447688F57B60}"/>
              </a:ext>
            </a:extLst>
          </p:cNvPr>
          <p:cNvSpPr>
            <a:spLocks noGrp="1" noChangeArrowheads="1"/>
          </p:cNvSpPr>
          <p:nvPr>
            <p:ph type="title"/>
          </p:nvPr>
        </p:nvSpPr>
        <p:spPr bwMode="auto">
          <a:xfrm>
            <a:off x="893762" y="14288"/>
            <a:ext cx="8229600"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dirty="0"/>
              <a:t>Click to edit Master title style</a:t>
            </a:r>
          </a:p>
        </p:txBody>
      </p:sp>
      <p:sp>
        <p:nvSpPr>
          <p:cNvPr id="1028" name="Rectangle 3">
            <a:extLst>
              <a:ext uri="{FF2B5EF4-FFF2-40B4-BE49-F238E27FC236}">
                <a16:creationId xmlns:a16="http://schemas.microsoft.com/office/drawing/2014/main" id="{6C4CD56F-C0E1-4356-81C0-59EDFB8F2B88}"/>
              </a:ext>
            </a:extLst>
          </p:cNvPr>
          <p:cNvSpPr>
            <a:spLocks noGrp="1" noChangeArrowheads="1"/>
          </p:cNvSpPr>
          <p:nvPr>
            <p:ph type="body" idx="1"/>
          </p:nvPr>
        </p:nvSpPr>
        <p:spPr bwMode="auto">
          <a:xfrm>
            <a:off x="457200" y="920752"/>
            <a:ext cx="8229600" cy="555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7172" name="Rectangle 4">
            <a:extLst>
              <a:ext uri="{FF2B5EF4-FFF2-40B4-BE49-F238E27FC236}">
                <a16:creationId xmlns:a16="http://schemas.microsoft.com/office/drawing/2014/main" id="{4897D599-7968-42EB-A68F-D9E20FC20D77}"/>
              </a:ext>
            </a:extLst>
          </p:cNvPr>
          <p:cNvSpPr>
            <a:spLocks noGrp="1" noChangeArrowheads="1"/>
          </p:cNvSpPr>
          <p:nvPr>
            <p:ph type="dt" sz="half" idx="2"/>
          </p:nvPr>
        </p:nvSpPr>
        <p:spPr bwMode="auto">
          <a:xfrm>
            <a:off x="457200" y="6545263"/>
            <a:ext cx="2133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GB" altLang="en-US"/>
          </a:p>
        </p:txBody>
      </p:sp>
      <p:sp>
        <p:nvSpPr>
          <p:cNvPr id="7173" name="Rectangle 5">
            <a:extLst>
              <a:ext uri="{FF2B5EF4-FFF2-40B4-BE49-F238E27FC236}">
                <a16:creationId xmlns:a16="http://schemas.microsoft.com/office/drawing/2014/main" id="{B243BA04-B5AD-40A4-87BB-ED0F675D24BA}"/>
              </a:ext>
            </a:extLst>
          </p:cNvPr>
          <p:cNvSpPr>
            <a:spLocks noGrp="1" noChangeArrowheads="1"/>
          </p:cNvSpPr>
          <p:nvPr>
            <p:ph type="ftr" sz="quarter" idx="3"/>
          </p:nvPr>
        </p:nvSpPr>
        <p:spPr bwMode="auto">
          <a:xfrm>
            <a:off x="3124200" y="6524625"/>
            <a:ext cx="2895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ltLang="en-US"/>
          </a:p>
        </p:txBody>
      </p:sp>
      <p:sp>
        <p:nvSpPr>
          <p:cNvPr id="7174" name="Rectangle 6">
            <a:extLst>
              <a:ext uri="{FF2B5EF4-FFF2-40B4-BE49-F238E27FC236}">
                <a16:creationId xmlns:a16="http://schemas.microsoft.com/office/drawing/2014/main" id="{DAB55C7E-F854-4DED-981A-6227DE29A1BE}"/>
              </a:ext>
            </a:extLst>
          </p:cNvPr>
          <p:cNvSpPr>
            <a:spLocks noGrp="1" noChangeArrowheads="1"/>
          </p:cNvSpPr>
          <p:nvPr>
            <p:ph type="sldNum" sz="quarter" idx="4"/>
          </p:nvPr>
        </p:nvSpPr>
        <p:spPr bwMode="auto">
          <a:xfrm>
            <a:off x="6553200" y="6545263"/>
            <a:ext cx="2133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atin typeface="Frutiger 55 Roman" pitchFamily="50" charset="0"/>
              </a:defRPr>
            </a:lvl1pPr>
          </a:lstStyle>
          <a:p>
            <a:pPr>
              <a:defRPr/>
            </a:pPr>
            <a:fld id="{9DCD5FF9-F147-40C8-962D-66A7F4C11FEA}" type="slidenum">
              <a:rPr lang="en-GB" altLang="en-US"/>
              <a:pPr>
                <a:defRPr/>
              </a:pPr>
              <a:t>‹#›</a:t>
            </a:fld>
            <a:endParaRPr lang="en-GB" altLang="en-US"/>
          </a:p>
        </p:txBody>
      </p:sp>
      <p:sp>
        <p:nvSpPr>
          <p:cNvPr id="1032" name="Freeform 22">
            <a:extLst>
              <a:ext uri="{FF2B5EF4-FFF2-40B4-BE49-F238E27FC236}">
                <a16:creationId xmlns:a16="http://schemas.microsoft.com/office/drawing/2014/main" id="{AF8888C0-2ECF-42C1-A18C-2B428F021F49}"/>
              </a:ext>
            </a:extLst>
          </p:cNvPr>
          <p:cNvSpPr>
            <a:spLocks/>
          </p:cNvSpPr>
          <p:nvPr userDrawn="1"/>
        </p:nvSpPr>
        <p:spPr bwMode="auto">
          <a:xfrm>
            <a:off x="90488" y="58738"/>
            <a:ext cx="755650" cy="755650"/>
          </a:xfrm>
          <a:custGeom>
            <a:avLst/>
            <a:gdLst>
              <a:gd name="T0" fmla="*/ 0 w 1088"/>
              <a:gd name="T1" fmla="*/ 2147483646 h 1088"/>
              <a:gd name="T2" fmla="*/ 0 w 1088"/>
              <a:gd name="T3" fmla="*/ 2147483646 h 1088"/>
              <a:gd name="T4" fmla="*/ 1340034150 w 1088"/>
              <a:gd name="T5" fmla="*/ 2147483646 h 1088"/>
              <a:gd name="T6" fmla="*/ 2147483646 w 1088"/>
              <a:gd name="T7" fmla="*/ 2147483646 h 1088"/>
              <a:gd name="T8" fmla="*/ 2147483646 w 1088"/>
              <a:gd name="T9" fmla="*/ 2147483646 h 1088"/>
              <a:gd name="T10" fmla="*/ 2147483646 w 1088"/>
              <a:gd name="T11" fmla="*/ 2147483646 h 1088"/>
              <a:gd name="T12" fmla="*/ 2147483646 w 1088"/>
              <a:gd name="T13" fmla="*/ 2147483646 h 1088"/>
              <a:gd name="T14" fmla="*/ 2147483646 w 1088"/>
              <a:gd name="T15" fmla="*/ 2147483646 h 1088"/>
              <a:gd name="T16" fmla="*/ 2147483646 w 1088"/>
              <a:gd name="T17" fmla="*/ 2147483646 h 1088"/>
              <a:gd name="T18" fmla="*/ 2147483646 w 1088"/>
              <a:gd name="T19" fmla="*/ 2147483646 h 1088"/>
              <a:gd name="T20" fmla="*/ 2147483646 w 1088"/>
              <a:gd name="T21" fmla="*/ 2147483646 h 1088"/>
              <a:gd name="T22" fmla="*/ 2147483646 w 1088"/>
              <a:gd name="T23" fmla="*/ 2147483646 h 1088"/>
              <a:gd name="T24" fmla="*/ 2147483646 w 1088"/>
              <a:gd name="T25" fmla="*/ 2147483646 h 1088"/>
              <a:gd name="T26" fmla="*/ 2147483646 w 1088"/>
              <a:gd name="T27" fmla="*/ 2147483646 h 1088"/>
              <a:gd name="T28" fmla="*/ 2147483646 w 1088"/>
              <a:gd name="T29" fmla="*/ 2147483646 h 1088"/>
              <a:gd name="T30" fmla="*/ 2147483646 w 1088"/>
              <a:gd name="T31" fmla="*/ 2147483646 h 1088"/>
              <a:gd name="T32" fmla="*/ 2147483646 w 1088"/>
              <a:gd name="T33" fmla="*/ 2147483646 h 1088"/>
              <a:gd name="T34" fmla="*/ 2147483646 w 1088"/>
              <a:gd name="T35" fmla="*/ 1340034150 h 1088"/>
              <a:gd name="T36" fmla="*/ 2147483646 w 1088"/>
              <a:gd name="T37" fmla="*/ 0 h 1088"/>
              <a:gd name="T38" fmla="*/ 2147483646 w 1088"/>
              <a:gd name="T39" fmla="*/ 0 h 1088"/>
              <a:gd name="T40" fmla="*/ 2147483646 w 1088"/>
              <a:gd name="T41" fmla="*/ 1340034150 h 1088"/>
              <a:gd name="T42" fmla="*/ 2147483646 w 1088"/>
              <a:gd name="T43" fmla="*/ 2147483646 h 1088"/>
              <a:gd name="T44" fmla="*/ 2147483646 w 1088"/>
              <a:gd name="T45" fmla="*/ 2147483646 h 1088"/>
              <a:gd name="T46" fmla="*/ 1340034150 w 1088"/>
              <a:gd name="T47" fmla="*/ 2147483646 h 1088"/>
              <a:gd name="T48" fmla="*/ 0 w 1088"/>
              <a:gd name="T49" fmla="*/ 2147483646 h 1088"/>
              <a:gd name="T50" fmla="*/ 0 w 1088"/>
              <a:gd name="T51" fmla="*/ 2147483646 h 10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88" h="1088">
                <a:moveTo>
                  <a:pt x="0" y="67"/>
                </a:moveTo>
                <a:lnTo>
                  <a:pt x="0" y="1020"/>
                </a:lnTo>
                <a:lnTo>
                  <a:pt x="4" y="1041"/>
                </a:lnTo>
                <a:lnTo>
                  <a:pt x="13" y="1060"/>
                </a:lnTo>
                <a:lnTo>
                  <a:pt x="28" y="1075"/>
                </a:lnTo>
                <a:lnTo>
                  <a:pt x="47" y="1084"/>
                </a:lnTo>
                <a:lnTo>
                  <a:pt x="68" y="1088"/>
                </a:lnTo>
                <a:lnTo>
                  <a:pt x="1021" y="1088"/>
                </a:lnTo>
                <a:lnTo>
                  <a:pt x="1041" y="1084"/>
                </a:lnTo>
                <a:lnTo>
                  <a:pt x="1060" y="1075"/>
                </a:lnTo>
                <a:lnTo>
                  <a:pt x="1075" y="1060"/>
                </a:lnTo>
                <a:lnTo>
                  <a:pt x="1084" y="1041"/>
                </a:lnTo>
                <a:lnTo>
                  <a:pt x="1088" y="1022"/>
                </a:lnTo>
                <a:lnTo>
                  <a:pt x="1088" y="66"/>
                </a:lnTo>
                <a:lnTo>
                  <a:pt x="1084" y="47"/>
                </a:lnTo>
                <a:lnTo>
                  <a:pt x="1075" y="28"/>
                </a:lnTo>
                <a:lnTo>
                  <a:pt x="1060" y="13"/>
                </a:lnTo>
                <a:lnTo>
                  <a:pt x="1041" y="4"/>
                </a:lnTo>
                <a:lnTo>
                  <a:pt x="1022" y="0"/>
                </a:lnTo>
                <a:lnTo>
                  <a:pt x="66" y="0"/>
                </a:lnTo>
                <a:lnTo>
                  <a:pt x="47" y="4"/>
                </a:lnTo>
                <a:lnTo>
                  <a:pt x="28" y="13"/>
                </a:lnTo>
                <a:lnTo>
                  <a:pt x="13" y="28"/>
                </a:lnTo>
                <a:lnTo>
                  <a:pt x="4" y="47"/>
                </a:lnTo>
                <a:lnTo>
                  <a:pt x="0" y="67"/>
                </a:lnTo>
                <a:close/>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3" name="Freeform 23">
            <a:extLst>
              <a:ext uri="{FF2B5EF4-FFF2-40B4-BE49-F238E27FC236}">
                <a16:creationId xmlns:a16="http://schemas.microsoft.com/office/drawing/2014/main" id="{BB6CC814-3A5E-437F-9DEE-5A8CE4FED154}"/>
              </a:ext>
            </a:extLst>
          </p:cNvPr>
          <p:cNvSpPr>
            <a:spLocks noEditPoints="1"/>
          </p:cNvSpPr>
          <p:nvPr userDrawn="1"/>
        </p:nvSpPr>
        <p:spPr bwMode="auto">
          <a:xfrm rot="-5400000">
            <a:off x="-61119" y="297657"/>
            <a:ext cx="663575" cy="265112"/>
          </a:xfrm>
          <a:custGeom>
            <a:avLst/>
            <a:gdLst>
              <a:gd name="T0" fmla="*/ 2147483646 w 954"/>
              <a:gd name="T1" fmla="*/ 2147483646 h 379"/>
              <a:gd name="T2" fmla="*/ 2147483646 w 954"/>
              <a:gd name="T3" fmla="*/ 2147483646 h 379"/>
              <a:gd name="T4" fmla="*/ 2147483646 w 954"/>
              <a:gd name="T5" fmla="*/ 2147483646 h 379"/>
              <a:gd name="T6" fmla="*/ 2147483646 w 954"/>
              <a:gd name="T7" fmla="*/ 2147483646 h 379"/>
              <a:gd name="T8" fmla="*/ 2147483646 w 954"/>
              <a:gd name="T9" fmla="*/ 2147483646 h 379"/>
              <a:gd name="T10" fmla="*/ 2147483646 w 954"/>
              <a:gd name="T11" fmla="*/ 2147483646 h 379"/>
              <a:gd name="T12" fmla="*/ 2147483646 w 954"/>
              <a:gd name="T13" fmla="*/ 2147483646 h 379"/>
              <a:gd name="T14" fmla="*/ 2147483646 w 954"/>
              <a:gd name="T15" fmla="*/ 2147483646 h 379"/>
              <a:gd name="T16" fmla="*/ 2147483646 w 954"/>
              <a:gd name="T17" fmla="*/ 2147483646 h 379"/>
              <a:gd name="T18" fmla="*/ 2147483646 w 954"/>
              <a:gd name="T19" fmla="*/ 2147483646 h 379"/>
              <a:gd name="T20" fmla="*/ 2147483646 w 954"/>
              <a:gd name="T21" fmla="*/ 2147483646 h 379"/>
              <a:gd name="T22" fmla="*/ 2147483646 w 954"/>
              <a:gd name="T23" fmla="*/ 2147483646 h 379"/>
              <a:gd name="T24" fmla="*/ 2147483646 w 954"/>
              <a:gd name="T25" fmla="*/ 2147483646 h 379"/>
              <a:gd name="T26" fmla="*/ 2147483646 w 954"/>
              <a:gd name="T27" fmla="*/ 2147483646 h 379"/>
              <a:gd name="T28" fmla="*/ 2147483646 w 954"/>
              <a:gd name="T29" fmla="*/ 2147483646 h 379"/>
              <a:gd name="T30" fmla="*/ 2147483646 w 954"/>
              <a:gd name="T31" fmla="*/ 2147483646 h 379"/>
              <a:gd name="T32" fmla="*/ 2147483646 w 954"/>
              <a:gd name="T33" fmla="*/ 2147483646 h 379"/>
              <a:gd name="T34" fmla="*/ 2147483646 w 954"/>
              <a:gd name="T35" fmla="*/ 2147483646 h 379"/>
              <a:gd name="T36" fmla="*/ 2147483646 w 954"/>
              <a:gd name="T37" fmla="*/ 2147483646 h 379"/>
              <a:gd name="T38" fmla="*/ 2147483646 w 954"/>
              <a:gd name="T39" fmla="*/ 2147483646 h 379"/>
              <a:gd name="T40" fmla="*/ 2147483646 w 954"/>
              <a:gd name="T41" fmla="*/ 2147483646 h 379"/>
              <a:gd name="T42" fmla="*/ 2147483646 w 954"/>
              <a:gd name="T43" fmla="*/ 2147483646 h 379"/>
              <a:gd name="T44" fmla="*/ 2147483646 w 954"/>
              <a:gd name="T45" fmla="*/ 2147483646 h 379"/>
              <a:gd name="T46" fmla="*/ 2147483646 w 954"/>
              <a:gd name="T47" fmla="*/ 2147483646 h 379"/>
              <a:gd name="T48" fmla="*/ 2147483646 w 954"/>
              <a:gd name="T49" fmla="*/ 2147483646 h 379"/>
              <a:gd name="T50" fmla="*/ 2147483646 w 954"/>
              <a:gd name="T51" fmla="*/ 2147483646 h 379"/>
              <a:gd name="T52" fmla="*/ 2147483646 w 954"/>
              <a:gd name="T53" fmla="*/ 2147483646 h 379"/>
              <a:gd name="T54" fmla="*/ 2147483646 w 954"/>
              <a:gd name="T55" fmla="*/ 2147483646 h 379"/>
              <a:gd name="T56" fmla="*/ 2147483646 w 954"/>
              <a:gd name="T57" fmla="*/ 2147483646 h 379"/>
              <a:gd name="T58" fmla="*/ 2147483646 w 954"/>
              <a:gd name="T59" fmla="*/ 2147483646 h 379"/>
              <a:gd name="T60" fmla="*/ 2147483646 w 954"/>
              <a:gd name="T61" fmla="*/ 2147483646 h 379"/>
              <a:gd name="T62" fmla="*/ 2147483646 w 954"/>
              <a:gd name="T63" fmla="*/ 2147483646 h 379"/>
              <a:gd name="T64" fmla="*/ 2147483646 w 954"/>
              <a:gd name="T65" fmla="*/ 2147483646 h 379"/>
              <a:gd name="T66" fmla="*/ 2147483646 w 954"/>
              <a:gd name="T67" fmla="*/ 2147483646 h 379"/>
              <a:gd name="T68" fmla="*/ 2147483646 w 954"/>
              <a:gd name="T69" fmla="*/ 2147483646 h 379"/>
              <a:gd name="T70" fmla="*/ 2147483646 w 954"/>
              <a:gd name="T71" fmla="*/ 2147483646 h 379"/>
              <a:gd name="T72" fmla="*/ 2147483646 w 954"/>
              <a:gd name="T73" fmla="*/ 2147483646 h 379"/>
              <a:gd name="T74" fmla="*/ 2147483646 w 954"/>
              <a:gd name="T75" fmla="*/ 2147483646 h 379"/>
              <a:gd name="T76" fmla="*/ 2147483646 w 954"/>
              <a:gd name="T77" fmla="*/ 2147483646 h 379"/>
              <a:gd name="T78" fmla="*/ 2147483646 w 954"/>
              <a:gd name="T79" fmla="*/ 2147483646 h 379"/>
              <a:gd name="T80" fmla="*/ 2147483646 w 954"/>
              <a:gd name="T81" fmla="*/ 2147483646 h 379"/>
              <a:gd name="T82" fmla="*/ 2147483646 w 954"/>
              <a:gd name="T83" fmla="*/ 2147483646 h 379"/>
              <a:gd name="T84" fmla="*/ 2147483646 w 954"/>
              <a:gd name="T85" fmla="*/ 2147483646 h 379"/>
              <a:gd name="T86" fmla="*/ 2147483646 w 954"/>
              <a:gd name="T87" fmla="*/ 2147483646 h 379"/>
              <a:gd name="T88" fmla="*/ 2147483646 w 954"/>
              <a:gd name="T89" fmla="*/ 2147483646 h 379"/>
              <a:gd name="T90" fmla="*/ 2147483646 w 954"/>
              <a:gd name="T91" fmla="*/ 2147483646 h 379"/>
              <a:gd name="T92" fmla="*/ 2147483646 w 954"/>
              <a:gd name="T93" fmla="*/ 2147483646 h 379"/>
              <a:gd name="T94" fmla="*/ 2147483646 w 954"/>
              <a:gd name="T95" fmla="*/ 2147483646 h 379"/>
              <a:gd name="T96" fmla="*/ 2147483646 w 954"/>
              <a:gd name="T97" fmla="*/ 2147483646 h 379"/>
              <a:gd name="T98" fmla="*/ 2147483646 w 954"/>
              <a:gd name="T99" fmla="*/ 2147483646 h 379"/>
              <a:gd name="T100" fmla="*/ 2147483646 w 954"/>
              <a:gd name="T101" fmla="*/ 2147483646 h 3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54" h="379">
                <a:moveTo>
                  <a:pt x="216" y="291"/>
                </a:moveTo>
                <a:lnTo>
                  <a:pt x="160" y="291"/>
                </a:lnTo>
                <a:lnTo>
                  <a:pt x="39" y="154"/>
                </a:lnTo>
                <a:lnTo>
                  <a:pt x="39" y="291"/>
                </a:lnTo>
                <a:lnTo>
                  <a:pt x="0" y="291"/>
                </a:lnTo>
                <a:lnTo>
                  <a:pt x="0" y="12"/>
                </a:lnTo>
                <a:lnTo>
                  <a:pt x="39" y="12"/>
                </a:lnTo>
                <a:lnTo>
                  <a:pt x="39" y="134"/>
                </a:lnTo>
                <a:lnTo>
                  <a:pt x="155" y="12"/>
                </a:lnTo>
                <a:lnTo>
                  <a:pt x="205" y="12"/>
                </a:lnTo>
                <a:lnTo>
                  <a:pt x="79" y="143"/>
                </a:lnTo>
                <a:lnTo>
                  <a:pt x="216" y="291"/>
                </a:lnTo>
                <a:close/>
                <a:moveTo>
                  <a:pt x="240" y="42"/>
                </a:moveTo>
                <a:lnTo>
                  <a:pt x="240" y="0"/>
                </a:lnTo>
                <a:lnTo>
                  <a:pt x="281" y="0"/>
                </a:lnTo>
                <a:lnTo>
                  <a:pt x="281" y="42"/>
                </a:lnTo>
                <a:lnTo>
                  <a:pt x="240" y="42"/>
                </a:lnTo>
                <a:close/>
                <a:moveTo>
                  <a:pt x="278" y="291"/>
                </a:moveTo>
                <a:lnTo>
                  <a:pt x="242" y="291"/>
                </a:lnTo>
                <a:lnTo>
                  <a:pt x="242" y="87"/>
                </a:lnTo>
                <a:lnTo>
                  <a:pt x="278" y="87"/>
                </a:lnTo>
                <a:lnTo>
                  <a:pt x="278" y="291"/>
                </a:lnTo>
                <a:close/>
                <a:moveTo>
                  <a:pt x="468" y="291"/>
                </a:moveTo>
                <a:lnTo>
                  <a:pt x="468" y="185"/>
                </a:lnTo>
                <a:lnTo>
                  <a:pt x="467" y="159"/>
                </a:lnTo>
                <a:lnTo>
                  <a:pt x="462" y="140"/>
                </a:lnTo>
                <a:lnTo>
                  <a:pt x="454" y="125"/>
                </a:lnTo>
                <a:lnTo>
                  <a:pt x="442" y="116"/>
                </a:lnTo>
                <a:lnTo>
                  <a:pt x="426" y="112"/>
                </a:lnTo>
                <a:lnTo>
                  <a:pt x="407" y="115"/>
                </a:lnTo>
                <a:lnTo>
                  <a:pt x="392" y="123"/>
                </a:lnTo>
                <a:lnTo>
                  <a:pt x="380" y="135"/>
                </a:lnTo>
                <a:lnTo>
                  <a:pt x="372" y="152"/>
                </a:lnTo>
                <a:lnTo>
                  <a:pt x="367" y="172"/>
                </a:lnTo>
                <a:lnTo>
                  <a:pt x="366" y="196"/>
                </a:lnTo>
                <a:lnTo>
                  <a:pt x="366" y="291"/>
                </a:lnTo>
                <a:lnTo>
                  <a:pt x="330" y="291"/>
                </a:lnTo>
                <a:lnTo>
                  <a:pt x="330" y="87"/>
                </a:lnTo>
                <a:lnTo>
                  <a:pt x="365" y="87"/>
                </a:lnTo>
                <a:lnTo>
                  <a:pt x="365" y="118"/>
                </a:lnTo>
                <a:lnTo>
                  <a:pt x="366" y="118"/>
                </a:lnTo>
                <a:lnTo>
                  <a:pt x="377" y="103"/>
                </a:lnTo>
                <a:lnTo>
                  <a:pt x="392" y="92"/>
                </a:lnTo>
                <a:lnTo>
                  <a:pt x="410" y="85"/>
                </a:lnTo>
                <a:lnTo>
                  <a:pt x="430" y="82"/>
                </a:lnTo>
                <a:lnTo>
                  <a:pt x="452" y="85"/>
                </a:lnTo>
                <a:lnTo>
                  <a:pt x="472" y="93"/>
                </a:lnTo>
                <a:lnTo>
                  <a:pt x="486" y="105"/>
                </a:lnTo>
                <a:lnTo>
                  <a:pt x="497" y="122"/>
                </a:lnTo>
                <a:lnTo>
                  <a:pt x="503" y="143"/>
                </a:lnTo>
                <a:lnTo>
                  <a:pt x="504" y="170"/>
                </a:lnTo>
                <a:lnTo>
                  <a:pt x="504" y="291"/>
                </a:lnTo>
                <a:lnTo>
                  <a:pt x="468" y="291"/>
                </a:lnTo>
                <a:close/>
                <a:moveTo>
                  <a:pt x="625" y="379"/>
                </a:moveTo>
                <a:lnTo>
                  <a:pt x="606" y="377"/>
                </a:lnTo>
                <a:lnTo>
                  <a:pt x="582" y="373"/>
                </a:lnTo>
                <a:lnTo>
                  <a:pt x="554" y="364"/>
                </a:lnTo>
                <a:lnTo>
                  <a:pt x="559" y="331"/>
                </a:lnTo>
                <a:lnTo>
                  <a:pt x="583" y="340"/>
                </a:lnTo>
                <a:lnTo>
                  <a:pt x="606" y="346"/>
                </a:lnTo>
                <a:lnTo>
                  <a:pt x="630" y="349"/>
                </a:lnTo>
                <a:lnTo>
                  <a:pt x="648" y="346"/>
                </a:lnTo>
                <a:lnTo>
                  <a:pt x="663" y="340"/>
                </a:lnTo>
                <a:lnTo>
                  <a:pt x="675" y="331"/>
                </a:lnTo>
                <a:lnTo>
                  <a:pt x="684" y="317"/>
                </a:lnTo>
                <a:lnTo>
                  <a:pt x="689" y="299"/>
                </a:lnTo>
                <a:lnTo>
                  <a:pt x="691" y="279"/>
                </a:lnTo>
                <a:lnTo>
                  <a:pt x="691" y="259"/>
                </a:lnTo>
                <a:lnTo>
                  <a:pt x="690" y="259"/>
                </a:lnTo>
                <a:lnTo>
                  <a:pt x="677" y="273"/>
                </a:lnTo>
                <a:lnTo>
                  <a:pt x="661" y="283"/>
                </a:lnTo>
                <a:lnTo>
                  <a:pt x="643" y="289"/>
                </a:lnTo>
                <a:lnTo>
                  <a:pt x="624" y="291"/>
                </a:lnTo>
                <a:lnTo>
                  <a:pt x="605" y="289"/>
                </a:lnTo>
                <a:lnTo>
                  <a:pt x="587" y="283"/>
                </a:lnTo>
                <a:lnTo>
                  <a:pt x="572" y="273"/>
                </a:lnTo>
                <a:lnTo>
                  <a:pt x="561" y="260"/>
                </a:lnTo>
                <a:lnTo>
                  <a:pt x="549" y="239"/>
                </a:lnTo>
                <a:lnTo>
                  <a:pt x="542" y="217"/>
                </a:lnTo>
                <a:lnTo>
                  <a:pt x="540" y="190"/>
                </a:lnTo>
                <a:lnTo>
                  <a:pt x="542" y="164"/>
                </a:lnTo>
                <a:lnTo>
                  <a:pt x="549" y="139"/>
                </a:lnTo>
                <a:lnTo>
                  <a:pt x="561" y="116"/>
                </a:lnTo>
                <a:lnTo>
                  <a:pt x="573" y="102"/>
                </a:lnTo>
                <a:lnTo>
                  <a:pt x="589" y="92"/>
                </a:lnTo>
                <a:lnTo>
                  <a:pt x="607" y="85"/>
                </a:lnTo>
                <a:lnTo>
                  <a:pt x="627" y="82"/>
                </a:lnTo>
                <a:lnTo>
                  <a:pt x="644" y="84"/>
                </a:lnTo>
                <a:lnTo>
                  <a:pt x="659" y="86"/>
                </a:lnTo>
                <a:lnTo>
                  <a:pt x="669" y="92"/>
                </a:lnTo>
                <a:lnTo>
                  <a:pt x="684" y="103"/>
                </a:lnTo>
                <a:lnTo>
                  <a:pt x="693" y="117"/>
                </a:lnTo>
                <a:lnTo>
                  <a:pt x="693" y="87"/>
                </a:lnTo>
                <a:lnTo>
                  <a:pt x="727" y="87"/>
                </a:lnTo>
                <a:lnTo>
                  <a:pt x="727" y="281"/>
                </a:lnTo>
                <a:lnTo>
                  <a:pt x="726" y="307"/>
                </a:lnTo>
                <a:lnTo>
                  <a:pt x="720" y="328"/>
                </a:lnTo>
                <a:lnTo>
                  <a:pt x="709" y="346"/>
                </a:lnTo>
                <a:lnTo>
                  <a:pt x="695" y="361"/>
                </a:lnTo>
                <a:lnTo>
                  <a:pt x="675" y="370"/>
                </a:lnTo>
                <a:lnTo>
                  <a:pt x="653" y="376"/>
                </a:lnTo>
                <a:lnTo>
                  <a:pt x="625" y="379"/>
                </a:lnTo>
                <a:close/>
                <a:moveTo>
                  <a:pt x="677" y="135"/>
                </a:moveTo>
                <a:lnTo>
                  <a:pt x="666" y="123"/>
                </a:lnTo>
                <a:lnTo>
                  <a:pt x="651" y="115"/>
                </a:lnTo>
                <a:lnTo>
                  <a:pt x="633" y="112"/>
                </a:lnTo>
                <a:lnTo>
                  <a:pt x="617" y="116"/>
                </a:lnTo>
                <a:lnTo>
                  <a:pt x="603" y="124"/>
                </a:lnTo>
                <a:lnTo>
                  <a:pt x="593" y="137"/>
                </a:lnTo>
                <a:lnTo>
                  <a:pt x="582" y="161"/>
                </a:lnTo>
                <a:lnTo>
                  <a:pt x="578" y="188"/>
                </a:lnTo>
                <a:lnTo>
                  <a:pt x="579" y="207"/>
                </a:lnTo>
                <a:lnTo>
                  <a:pt x="585" y="224"/>
                </a:lnTo>
                <a:lnTo>
                  <a:pt x="594" y="238"/>
                </a:lnTo>
                <a:lnTo>
                  <a:pt x="605" y="250"/>
                </a:lnTo>
                <a:lnTo>
                  <a:pt x="618" y="257"/>
                </a:lnTo>
                <a:lnTo>
                  <a:pt x="633" y="260"/>
                </a:lnTo>
                <a:lnTo>
                  <a:pt x="650" y="257"/>
                </a:lnTo>
                <a:lnTo>
                  <a:pt x="663" y="250"/>
                </a:lnTo>
                <a:lnTo>
                  <a:pt x="675" y="239"/>
                </a:lnTo>
                <a:lnTo>
                  <a:pt x="684" y="225"/>
                </a:lnTo>
                <a:lnTo>
                  <a:pt x="689" y="209"/>
                </a:lnTo>
                <a:lnTo>
                  <a:pt x="691" y="191"/>
                </a:lnTo>
                <a:lnTo>
                  <a:pt x="690" y="170"/>
                </a:lnTo>
                <a:lnTo>
                  <a:pt x="685" y="152"/>
                </a:lnTo>
                <a:lnTo>
                  <a:pt x="677" y="135"/>
                </a:lnTo>
                <a:close/>
                <a:moveTo>
                  <a:pt x="799" y="110"/>
                </a:moveTo>
                <a:lnTo>
                  <a:pt x="765" y="110"/>
                </a:lnTo>
                <a:lnTo>
                  <a:pt x="789" y="12"/>
                </a:lnTo>
                <a:lnTo>
                  <a:pt x="833" y="12"/>
                </a:lnTo>
                <a:lnTo>
                  <a:pt x="799" y="110"/>
                </a:lnTo>
                <a:close/>
                <a:moveTo>
                  <a:pt x="880" y="160"/>
                </a:moveTo>
                <a:lnTo>
                  <a:pt x="888" y="164"/>
                </a:lnTo>
                <a:lnTo>
                  <a:pt x="895" y="167"/>
                </a:lnTo>
                <a:lnTo>
                  <a:pt x="902" y="171"/>
                </a:lnTo>
                <a:lnTo>
                  <a:pt x="910" y="176"/>
                </a:lnTo>
                <a:lnTo>
                  <a:pt x="919" y="179"/>
                </a:lnTo>
                <a:lnTo>
                  <a:pt x="927" y="184"/>
                </a:lnTo>
                <a:lnTo>
                  <a:pt x="934" y="189"/>
                </a:lnTo>
                <a:lnTo>
                  <a:pt x="940" y="195"/>
                </a:lnTo>
                <a:lnTo>
                  <a:pt x="944" y="200"/>
                </a:lnTo>
                <a:lnTo>
                  <a:pt x="948" y="205"/>
                </a:lnTo>
                <a:lnTo>
                  <a:pt x="950" y="209"/>
                </a:lnTo>
                <a:lnTo>
                  <a:pt x="952" y="220"/>
                </a:lnTo>
                <a:lnTo>
                  <a:pt x="954" y="232"/>
                </a:lnTo>
                <a:lnTo>
                  <a:pt x="950" y="251"/>
                </a:lnTo>
                <a:lnTo>
                  <a:pt x="944" y="267"/>
                </a:lnTo>
                <a:lnTo>
                  <a:pt x="932" y="279"/>
                </a:lnTo>
                <a:lnTo>
                  <a:pt x="918" y="289"/>
                </a:lnTo>
                <a:lnTo>
                  <a:pt x="902" y="293"/>
                </a:lnTo>
                <a:lnTo>
                  <a:pt x="884" y="295"/>
                </a:lnTo>
                <a:lnTo>
                  <a:pt x="870" y="295"/>
                </a:lnTo>
                <a:lnTo>
                  <a:pt x="856" y="292"/>
                </a:lnTo>
                <a:lnTo>
                  <a:pt x="843" y="289"/>
                </a:lnTo>
                <a:lnTo>
                  <a:pt x="830" y="284"/>
                </a:lnTo>
                <a:lnTo>
                  <a:pt x="831" y="250"/>
                </a:lnTo>
                <a:lnTo>
                  <a:pt x="843" y="256"/>
                </a:lnTo>
                <a:lnTo>
                  <a:pt x="856" y="261"/>
                </a:lnTo>
                <a:lnTo>
                  <a:pt x="868" y="263"/>
                </a:lnTo>
                <a:lnTo>
                  <a:pt x="877" y="265"/>
                </a:lnTo>
                <a:lnTo>
                  <a:pt x="890" y="263"/>
                </a:lnTo>
                <a:lnTo>
                  <a:pt x="902" y="257"/>
                </a:lnTo>
                <a:lnTo>
                  <a:pt x="909" y="253"/>
                </a:lnTo>
                <a:lnTo>
                  <a:pt x="913" y="245"/>
                </a:lnTo>
                <a:lnTo>
                  <a:pt x="914" y="236"/>
                </a:lnTo>
                <a:lnTo>
                  <a:pt x="914" y="229"/>
                </a:lnTo>
                <a:lnTo>
                  <a:pt x="912" y="223"/>
                </a:lnTo>
                <a:lnTo>
                  <a:pt x="907" y="218"/>
                </a:lnTo>
                <a:lnTo>
                  <a:pt x="902" y="213"/>
                </a:lnTo>
                <a:lnTo>
                  <a:pt x="888" y="206"/>
                </a:lnTo>
                <a:lnTo>
                  <a:pt x="872" y="197"/>
                </a:lnTo>
                <a:lnTo>
                  <a:pt x="864" y="193"/>
                </a:lnTo>
                <a:lnTo>
                  <a:pt x="856" y="188"/>
                </a:lnTo>
                <a:lnTo>
                  <a:pt x="849" y="183"/>
                </a:lnTo>
                <a:lnTo>
                  <a:pt x="842" y="177"/>
                </a:lnTo>
                <a:lnTo>
                  <a:pt x="835" y="169"/>
                </a:lnTo>
                <a:lnTo>
                  <a:pt x="830" y="158"/>
                </a:lnTo>
                <a:lnTo>
                  <a:pt x="829" y="145"/>
                </a:lnTo>
                <a:lnTo>
                  <a:pt x="831" y="125"/>
                </a:lnTo>
                <a:lnTo>
                  <a:pt x="837" y="110"/>
                </a:lnTo>
                <a:lnTo>
                  <a:pt x="849" y="98"/>
                </a:lnTo>
                <a:lnTo>
                  <a:pt x="864" y="90"/>
                </a:lnTo>
                <a:lnTo>
                  <a:pt x="879" y="84"/>
                </a:lnTo>
                <a:lnTo>
                  <a:pt x="898" y="82"/>
                </a:lnTo>
                <a:lnTo>
                  <a:pt x="922" y="85"/>
                </a:lnTo>
                <a:lnTo>
                  <a:pt x="944" y="90"/>
                </a:lnTo>
                <a:lnTo>
                  <a:pt x="940" y="122"/>
                </a:lnTo>
                <a:lnTo>
                  <a:pt x="936" y="120"/>
                </a:lnTo>
                <a:lnTo>
                  <a:pt x="930" y="117"/>
                </a:lnTo>
                <a:lnTo>
                  <a:pt x="922" y="115"/>
                </a:lnTo>
                <a:lnTo>
                  <a:pt x="910" y="114"/>
                </a:lnTo>
                <a:lnTo>
                  <a:pt x="902" y="112"/>
                </a:lnTo>
                <a:lnTo>
                  <a:pt x="889" y="114"/>
                </a:lnTo>
                <a:lnTo>
                  <a:pt x="878" y="118"/>
                </a:lnTo>
                <a:lnTo>
                  <a:pt x="873" y="122"/>
                </a:lnTo>
                <a:lnTo>
                  <a:pt x="870" y="127"/>
                </a:lnTo>
                <a:lnTo>
                  <a:pt x="867" y="131"/>
                </a:lnTo>
                <a:lnTo>
                  <a:pt x="867" y="137"/>
                </a:lnTo>
                <a:lnTo>
                  <a:pt x="867" y="142"/>
                </a:lnTo>
                <a:lnTo>
                  <a:pt x="868" y="146"/>
                </a:lnTo>
                <a:lnTo>
                  <a:pt x="871" y="149"/>
                </a:lnTo>
                <a:lnTo>
                  <a:pt x="876" y="155"/>
                </a:lnTo>
                <a:lnTo>
                  <a:pt x="880" y="16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64" r:id="rId6"/>
    <p:sldLayoutId id="2147483657" r:id="rId7"/>
    <p:sldLayoutId id="2147483658" r:id="rId8"/>
    <p:sldLayoutId id="2147483660" r:id="rId9"/>
    <p:sldLayoutId id="2147483661" r:id="rId10"/>
    <p:sldLayoutId id="2147483662" r:id="rId11"/>
    <p:sldLayoutId id="2147483663" r:id="rId12"/>
  </p:sldLayoutIdLst>
  <p:transition>
    <p:fade thruBlk="1"/>
  </p:transition>
  <p:txStyles>
    <p:titleStyle>
      <a:lvl1pPr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Frutiger 55 Roman" pitchFamily="50" charset="0"/>
        </a:defRPr>
      </a:lvl2pPr>
      <a:lvl3pPr algn="ctr" rtl="0" eaLnBrk="0" fontAlgn="base" hangingPunct="0">
        <a:spcBef>
          <a:spcPct val="0"/>
        </a:spcBef>
        <a:spcAft>
          <a:spcPct val="0"/>
        </a:spcAft>
        <a:defRPr sz="4400">
          <a:solidFill>
            <a:schemeClr val="tx1"/>
          </a:solidFill>
          <a:latin typeface="Frutiger 55 Roman" pitchFamily="50" charset="0"/>
        </a:defRPr>
      </a:lvl3pPr>
      <a:lvl4pPr algn="ctr" rtl="0" eaLnBrk="0" fontAlgn="base" hangingPunct="0">
        <a:spcBef>
          <a:spcPct val="0"/>
        </a:spcBef>
        <a:spcAft>
          <a:spcPct val="0"/>
        </a:spcAft>
        <a:defRPr sz="4400">
          <a:solidFill>
            <a:schemeClr val="tx1"/>
          </a:solidFill>
          <a:latin typeface="Frutiger 55 Roman" pitchFamily="50" charset="0"/>
        </a:defRPr>
      </a:lvl4pPr>
      <a:lvl5pPr algn="ctr" rtl="0" eaLnBrk="0" fontAlgn="base" hangingPunct="0">
        <a:spcBef>
          <a:spcPct val="0"/>
        </a:spcBef>
        <a:spcAft>
          <a:spcPct val="0"/>
        </a:spcAft>
        <a:defRPr sz="4400">
          <a:solidFill>
            <a:schemeClr val="tx1"/>
          </a:solidFill>
          <a:latin typeface="Frutiger 55 Roman" pitchFamily="50" charset="0"/>
        </a:defRPr>
      </a:lvl5pPr>
      <a:lvl6pPr marL="457200" algn="ctr" rtl="0" fontAlgn="base">
        <a:spcBef>
          <a:spcPct val="0"/>
        </a:spcBef>
        <a:spcAft>
          <a:spcPct val="0"/>
        </a:spcAft>
        <a:defRPr sz="4400">
          <a:solidFill>
            <a:schemeClr val="tx1"/>
          </a:solidFill>
          <a:latin typeface="Frutiger 55 Roman" pitchFamily="50" charset="0"/>
        </a:defRPr>
      </a:lvl6pPr>
      <a:lvl7pPr marL="914400" algn="ctr" rtl="0" fontAlgn="base">
        <a:spcBef>
          <a:spcPct val="0"/>
        </a:spcBef>
        <a:spcAft>
          <a:spcPct val="0"/>
        </a:spcAft>
        <a:defRPr sz="4400">
          <a:solidFill>
            <a:schemeClr val="tx1"/>
          </a:solidFill>
          <a:latin typeface="Frutiger 55 Roman" pitchFamily="50" charset="0"/>
        </a:defRPr>
      </a:lvl7pPr>
      <a:lvl8pPr marL="1371600" algn="ctr" rtl="0" fontAlgn="base">
        <a:spcBef>
          <a:spcPct val="0"/>
        </a:spcBef>
        <a:spcAft>
          <a:spcPct val="0"/>
        </a:spcAft>
        <a:defRPr sz="4400">
          <a:solidFill>
            <a:schemeClr val="tx1"/>
          </a:solidFill>
          <a:latin typeface="Frutiger 55 Roman" pitchFamily="50" charset="0"/>
        </a:defRPr>
      </a:lvl8pPr>
      <a:lvl9pPr marL="1828800" algn="ctr" rtl="0" fontAlgn="base">
        <a:spcBef>
          <a:spcPct val="0"/>
        </a:spcBef>
        <a:spcAft>
          <a:spcPct val="0"/>
        </a:spcAft>
        <a:defRPr sz="4400">
          <a:solidFill>
            <a:schemeClr val="tx1"/>
          </a:solidFill>
          <a:latin typeface="Frutiger 55 Roman" pitchFamily="50" charset="0"/>
        </a:defRPr>
      </a:lvl9pPr>
    </p:titleStyle>
    <p:bodyStyle>
      <a:lvl1pPr marL="342900" indent="-342900" algn="l" rtl="0" eaLnBrk="0" fontAlgn="base" hangingPunct="0">
        <a:spcBef>
          <a:spcPct val="20000"/>
        </a:spcBef>
        <a:spcAft>
          <a:spcPct val="0"/>
        </a:spcAft>
        <a:buClr>
          <a:srgbClr val="0072C6"/>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72C6"/>
        </a:buClr>
        <a:buChar char="–"/>
        <a:defRPr sz="2800">
          <a:solidFill>
            <a:schemeClr val="tx1"/>
          </a:solidFill>
          <a:latin typeface="+mn-lt"/>
        </a:defRPr>
      </a:lvl2pPr>
      <a:lvl3pPr marL="1143000" indent="-228600" algn="l" rtl="0" eaLnBrk="0" fontAlgn="base" hangingPunct="0">
        <a:spcBef>
          <a:spcPct val="20000"/>
        </a:spcBef>
        <a:spcAft>
          <a:spcPct val="0"/>
        </a:spcAft>
        <a:buClr>
          <a:srgbClr val="0072C6"/>
        </a:buClr>
        <a:buChar char="•"/>
        <a:defRPr sz="2400">
          <a:solidFill>
            <a:schemeClr val="tx1"/>
          </a:solidFill>
          <a:latin typeface="+mn-lt"/>
        </a:defRPr>
      </a:lvl3pPr>
      <a:lvl4pPr marL="1600200" indent="-228600" algn="l" rtl="0" eaLnBrk="0" fontAlgn="base" hangingPunct="0">
        <a:spcBef>
          <a:spcPct val="20000"/>
        </a:spcBef>
        <a:spcAft>
          <a:spcPct val="0"/>
        </a:spcAft>
        <a:buClr>
          <a:srgbClr val="0072C6"/>
        </a:buClr>
        <a:buChar char="–"/>
        <a:defRPr sz="2000">
          <a:solidFill>
            <a:schemeClr val="tx1"/>
          </a:solidFill>
          <a:latin typeface="+mn-lt"/>
        </a:defRPr>
      </a:lvl4pPr>
      <a:lvl5pPr marL="2057400" indent="-228600" algn="l" rtl="0" eaLnBrk="0" fontAlgn="base" hangingPunct="0">
        <a:spcBef>
          <a:spcPct val="20000"/>
        </a:spcBef>
        <a:spcAft>
          <a:spcPct val="0"/>
        </a:spcAft>
        <a:buClr>
          <a:srgbClr val="0072C6"/>
        </a:buClr>
        <a:buChar char="»"/>
        <a:defRPr sz="2000">
          <a:solidFill>
            <a:schemeClr val="tx1"/>
          </a:solidFill>
          <a:latin typeface="+mn-lt"/>
        </a:defRPr>
      </a:lvl5pPr>
      <a:lvl6pPr marL="2514600" indent="-228600" algn="l" rtl="0" fontAlgn="base">
        <a:spcBef>
          <a:spcPct val="20000"/>
        </a:spcBef>
        <a:spcAft>
          <a:spcPct val="0"/>
        </a:spcAft>
        <a:buClr>
          <a:srgbClr val="0072C6"/>
        </a:buClr>
        <a:buChar char="»"/>
        <a:defRPr sz="2000">
          <a:solidFill>
            <a:schemeClr val="tx1"/>
          </a:solidFill>
          <a:latin typeface="+mn-lt"/>
        </a:defRPr>
      </a:lvl6pPr>
      <a:lvl7pPr marL="2971800" indent="-228600" algn="l" rtl="0" fontAlgn="base">
        <a:spcBef>
          <a:spcPct val="20000"/>
        </a:spcBef>
        <a:spcAft>
          <a:spcPct val="0"/>
        </a:spcAft>
        <a:buClr>
          <a:srgbClr val="0072C6"/>
        </a:buClr>
        <a:buChar char="»"/>
        <a:defRPr sz="2000">
          <a:solidFill>
            <a:schemeClr val="tx1"/>
          </a:solidFill>
          <a:latin typeface="+mn-lt"/>
        </a:defRPr>
      </a:lvl7pPr>
      <a:lvl8pPr marL="3429000" indent="-228600" algn="l" rtl="0" fontAlgn="base">
        <a:spcBef>
          <a:spcPct val="20000"/>
        </a:spcBef>
        <a:spcAft>
          <a:spcPct val="0"/>
        </a:spcAft>
        <a:buClr>
          <a:srgbClr val="0072C6"/>
        </a:buClr>
        <a:buChar char="»"/>
        <a:defRPr sz="2000">
          <a:solidFill>
            <a:schemeClr val="tx1"/>
          </a:solidFill>
          <a:latin typeface="+mn-lt"/>
        </a:defRPr>
      </a:lvl8pPr>
      <a:lvl9pPr marL="3886200" indent="-228600" algn="l" rtl="0" fontAlgn="base">
        <a:spcBef>
          <a:spcPct val="20000"/>
        </a:spcBef>
        <a:spcAft>
          <a:spcPct val="0"/>
        </a:spcAft>
        <a:buClr>
          <a:srgbClr val="0072C6"/>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1" descr="box_nhs_blue_hollow">
            <a:extLst>
              <a:ext uri="{FF2B5EF4-FFF2-40B4-BE49-F238E27FC236}">
                <a16:creationId xmlns:a16="http://schemas.microsoft.com/office/drawing/2014/main" id="{6AAB9BFE-734A-4AA0-9B2A-672F84E277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776913" y="1250950"/>
            <a:ext cx="13144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AutoShape 2">
            <a:extLst>
              <a:ext uri="{FF2B5EF4-FFF2-40B4-BE49-F238E27FC236}">
                <a16:creationId xmlns:a16="http://schemas.microsoft.com/office/drawing/2014/main" id="{08E892AC-E96F-4E62-8BAF-B2E4B4EDAC98}"/>
              </a:ext>
            </a:extLst>
          </p:cNvPr>
          <p:cNvSpPr>
            <a:spLocks noChangeArrowheads="1"/>
          </p:cNvSpPr>
          <p:nvPr/>
        </p:nvSpPr>
        <p:spPr bwMode="auto">
          <a:xfrm>
            <a:off x="539750" y="1249363"/>
            <a:ext cx="5070475" cy="4340225"/>
          </a:xfrm>
          <a:prstGeom prst="roundRect">
            <a:avLst>
              <a:gd name="adj" fmla="val 2347"/>
            </a:avLst>
          </a:prstGeom>
          <a:solidFill>
            <a:srgbClr val="00AA9E"/>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rgbClr val="0072C6"/>
              </a:buClr>
              <a:buChar char="•"/>
              <a:defRPr sz="3200">
                <a:solidFill>
                  <a:schemeClr val="tx1"/>
                </a:solidFill>
                <a:latin typeface="Frutiger 55 Roman" pitchFamily="50" charset="0"/>
              </a:defRPr>
            </a:lvl1pPr>
            <a:lvl2pPr marL="742950" indent="-285750">
              <a:spcBef>
                <a:spcPct val="20000"/>
              </a:spcBef>
              <a:buClr>
                <a:srgbClr val="0072C6"/>
              </a:buClr>
              <a:buChar char="–"/>
              <a:defRPr sz="2800">
                <a:solidFill>
                  <a:schemeClr val="tx1"/>
                </a:solidFill>
                <a:latin typeface="Frutiger 55 Roman" pitchFamily="50" charset="0"/>
              </a:defRPr>
            </a:lvl2pPr>
            <a:lvl3pPr marL="1143000" indent="-228600">
              <a:spcBef>
                <a:spcPct val="20000"/>
              </a:spcBef>
              <a:buClr>
                <a:srgbClr val="0072C6"/>
              </a:buClr>
              <a:buChar char="•"/>
              <a:defRPr sz="2400">
                <a:solidFill>
                  <a:schemeClr val="tx1"/>
                </a:solidFill>
                <a:latin typeface="Frutiger 55 Roman" pitchFamily="50" charset="0"/>
              </a:defRPr>
            </a:lvl3pPr>
            <a:lvl4pPr marL="1600200" indent="-228600">
              <a:spcBef>
                <a:spcPct val="20000"/>
              </a:spcBef>
              <a:buClr>
                <a:srgbClr val="0072C6"/>
              </a:buClr>
              <a:buChar char="–"/>
              <a:defRPr sz="2000">
                <a:solidFill>
                  <a:schemeClr val="tx1"/>
                </a:solidFill>
                <a:latin typeface="Frutiger 55 Roman" pitchFamily="50" charset="0"/>
              </a:defRPr>
            </a:lvl4pPr>
            <a:lvl5pPr marL="2057400" indent="-228600">
              <a:spcBef>
                <a:spcPct val="20000"/>
              </a:spcBef>
              <a:buClr>
                <a:srgbClr val="0072C6"/>
              </a:buClr>
              <a:buChar char="»"/>
              <a:defRPr sz="2000">
                <a:solidFill>
                  <a:schemeClr val="tx1"/>
                </a:solidFill>
                <a:latin typeface="Frutiger 55 Roman" pitchFamily="50" charset="0"/>
              </a:defRPr>
            </a:lvl5pPr>
            <a:lvl6pPr marL="2514600" indent="-228600" eaLnBrk="0" fontAlgn="base" hangingPunct="0">
              <a:spcBef>
                <a:spcPct val="20000"/>
              </a:spcBef>
              <a:spcAft>
                <a:spcPct val="0"/>
              </a:spcAft>
              <a:buClr>
                <a:srgbClr val="0072C6"/>
              </a:buClr>
              <a:buChar char="»"/>
              <a:defRPr sz="2000">
                <a:solidFill>
                  <a:schemeClr val="tx1"/>
                </a:solidFill>
                <a:latin typeface="Frutiger 55 Roman" pitchFamily="50" charset="0"/>
              </a:defRPr>
            </a:lvl6pPr>
            <a:lvl7pPr marL="2971800" indent="-228600" eaLnBrk="0" fontAlgn="base" hangingPunct="0">
              <a:spcBef>
                <a:spcPct val="20000"/>
              </a:spcBef>
              <a:spcAft>
                <a:spcPct val="0"/>
              </a:spcAft>
              <a:buClr>
                <a:srgbClr val="0072C6"/>
              </a:buClr>
              <a:buChar char="»"/>
              <a:defRPr sz="2000">
                <a:solidFill>
                  <a:schemeClr val="tx1"/>
                </a:solidFill>
                <a:latin typeface="Frutiger 55 Roman" pitchFamily="50" charset="0"/>
              </a:defRPr>
            </a:lvl7pPr>
            <a:lvl8pPr marL="3429000" indent="-228600" eaLnBrk="0" fontAlgn="base" hangingPunct="0">
              <a:spcBef>
                <a:spcPct val="20000"/>
              </a:spcBef>
              <a:spcAft>
                <a:spcPct val="0"/>
              </a:spcAft>
              <a:buClr>
                <a:srgbClr val="0072C6"/>
              </a:buClr>
              <a:buChar char="»"/>
              <a:defRPr sz="2000">
                <a:solidFill>
                  <a:schemeClr val="tx1"/>
                </a:solidFill>
                <a:latin typeface="Frutiger 55 Roman" pitchFamily="50" charset="0"/>
              </a:defRPr>
            </a:lvl8pPr>
            <a:lvl9pPr marL="3886200" indent="-228600" eaLnBrk="0" fontAlgn="base" hangingPunct="0">
              <a:spcBef>
                <a:spcPct val="20000"/>
              </a:spcBef>
              <a:spcAft>
                <a:spcPct val="0"/>
              </a:spcAft>
              <a:buClr>
                <a:srgbClr val="0072C6"/>
              </a:buClr>
              <a:buChar char="»"/>
              <a:defRPr sz="2000">
                <a:solidFill>
                  <a:schemeClr val="tx1"/>
                </a:solidFill>
                <a:latin typeface="Frutiger 55 Roman" pitchFamily="50" charset="0"/>
              </a:defRPr>
            </a:lvl9pPr>
          </a:lstStyle>
          <a:p>
            <a:pPr algn="ctr" eaLnBrk="1" hangingPunct="1">
              <a:spcBef>
                <a:spcPct val="0"/>
              </a:spcBef>
              <a:buClrTx/>
              <a:buFontTx/>
              <a:buNone/>
            </a:pPr>
            <a:endParaRPr lang="en-US" altLang="en-US" sz="1800">
              <a:latin typeface="Arial" panose="020B0604020202020204" pitchFamily="34" charset="0"/>
            </a:endParaRPr>
          </a:p>
        </p:txBody>
      </p:sp>
      <p:sp>
        <p:nvSpPr>
          <p:cNvPr id="4100" name="Rectangle 3">
            <a:extLst>
              <a:ext uri="{FF2B5EF4-FFF2-40B4-BE49-F238E27FC236}">
                <a16:creationId xmlns:a16="http://schemas.microsoft.com/office/drawing/2014/main" id="{D9A6DBEE-A833-4F18-A312-FCEF9D2573AA}"/>
              </a:ext>
            </a:extLst>
          </p:cNvPr>
          <p:cNvSpPr>
            <a:spLocks noGrp="1" noChangeArrowheads="1"/>
          </p:cNvSpPr>
          <p:nvPr>
            <p:ph type="title"/>
          </p:nvPr>
        </p:nvSpPr>
        <p:spPr>
          <a:xfrm>
            <a:off x="690563" y="1222375"/>
            <a:ext cx="4870450" cy="4367213"/>
          </a:xfrm>
        </p:spPr>
        <p:txBody>
          <a:bodyPr/>
          <a:lstStyle/>
          <a:p>
            <a:r>
              <a:rPr lang="en-GB" altLang="en-US" dirty="0">
                <a:solidFill>
                  <a:schemeClr val="bg1"/>
                </a:solidFill>
              </a:rPr>
              <a:t>Apollo (Epic) Programme update</a:t>
            </a:r>
            <a:br>
              <a:rPr lang="en-GB" altLang="en-US" dirty="0">
                <a:solidFill>
                  <a:schemeClr val="bg1"/>
                </a:solidFill>
              </a:rPr>
            </a:br>
            <a:r>
              <a:rPr lang="en-GB" altLang="en-US" sz="1600" dirty="0">
                <a:solidFill>
                  <a:schemeClr val="bg1"/>
                </a:solidFill>
              </a:rPr>
              <a:t>Current implementation and potential future workflows</a:t>
            </a:r>
            <a:br>
              <a:rPr lang="en-GB" altLang="en-US" sz="1600" dirty="0">
                <a:solidFill>
                  <a:schemeClr val="bg1"/>
                </a:solidFill>
              </a:rPr>
            </a:br>
            <a:br>
              <a:rPr lang="en-GB" altLang="en-US" sz="1600" dirty="0">
                <a:solidFill>
                  <a:schemeClr val="bg1"/>
                </a:solidFill>
              </a:rPr>
            </a:br>
            <a:r>
              <a:rPr lang="en-GB" altLang="en-US" sz="1800" dirty="0"/>
              <a:t>Chirag Patel</a:t>
            </a:r>
            <a:br>
              <a:rPr lang="en-GB" altLang="en-US" sz="1800" dirty="0"/>
            </a:br>
            <a:r>
              <a:rPr lang="en-GB" sz="1600" dirty="0">
                <a:effectLst/>
                <a:ea typeface="Aptos" panose="020B0004020202020204" pitchFamily="34" charset="0"/>
              </a:rPr>
              <a:t>ST7 Gastroenterology</a:t>
            </a:r>
            <a:br>
              <a:rPr lang="en-GB" sz="1600" dirty="0">
                <a:effectLst/>
                <a:ea typeface="Aptos" panose="020B0004020202020204" pitchFamily="34" charset="0"/>
              </a:rPr>
            </a:br>
            <a:r>
              <a:rPr lang="en-GB" sz="1600" dirty="0">
                <a:effectLst/>
                <a:ea typeface="Aptos" panose="020B0004020202020204" pitchFamily="34" charset="0"/>
              </a:rPr>
              <a:t>Associate Medical Information Officer</a:t>
            </a:r>
            <a:br>
              <a:rPr lang="en-GB" sz="1800" dirty="0">
                <a:effectLst/>
                <a:ea typeface="Aptos" panose="020B0004020202020204" pitchFamily="34" charset="0"/>
              </a:rPr>
            </a:br>
            <a:endParaRPr lang="en-GB" altLang="en-US" sz="1600" dirty="0"/>
          </a:p>
        </p:txBody>
      </p:sp>
      <p:sp>
        <p:nvSpPr>
          <p:cNvPr id="4101" name="Freeform 7">
            <a:extLst>
              <a:ext uri="{FF2B5EF4-FFF2-40B4-BE49-F238E27FC236}">
                <a16:creationId xmlns:a16="http://schemas.microsoft.com/office/drawing/2014/main" id="{B9496082-A105-438C-AACA-0DEEB0D2FD57}"/>
              </a:ext>
            </a:extLst>
          </p:cNvPr>
          <p:cNvSpPr>
            <a:spLocks/>
          </p:cNvSpPr>
          <p:nvPr/>
        </p:nvSpPr>
        <p:spPr bwMode="auto">
          <a:xfrm>
            <a:off x="7323138" y="1254125"/>
            <a:ext cx="1311275" cy="1311275"/>
          </a:xfrm>
          <a:custGeom>
            <a:avLst/>
            <a:gdLst>
              <a:gd name="T0" fmla="*/ 0 w 1088"/>
              <a:gd name="T1" fmla="*/ 2147483646 h 1088"/>
              <a:gd name="T2" fmla="*/ 0 w 1088"/>
              <a:gd name="T3" fmla="*/ 2147483646 h 1088"/>
              <a:gd name="T4" fmla="*/ 2147483646 w 1088"/>
              <a:gd name="T5" fmla="*/ 2147483646 h 1088"/>
              <a:gd name="T6" fmla="*/ 2147483646 w 1088"/>
              <a:gd name="T7" fmla="*/ 2147483646 h 1088"/>
              <a:gd name="T8" fmla="*/ 2147483646 w 1088"/>
              <a:gd name="T9" fmla="*/ 2147483646 h 1088"/>
              <a:gd name="T10" fmla="*/ 2147483646 w 1088"/>
              <a:gd name="T11" fmla="*/ 2147483646 h 1088"/>
              <a:gd name="T12" fmla="*/ 2147483646 w 1088"/>
              <a:gd name="T13" fmla="*/ 2147483646 h 1088"/>
              <a:gd name="T14" fmla="*/ 2147483646 w 1088"/>
              <a:gd name="T15" fmla="*/ 2147483646 h 1088"/>
              <a:gd name="T16" fmla="*/ 2147483646 w 1088"/>
              <a:gd name="T17" fmla="*/ 2147483646 h 1088"/>
              <a:gd name="T18" fmla="*/ 2147483646 w 1088"/>
              <a:gd name="T19" fmla="*/ 2147483646 h 1088"/>
              <a:gd name="T20" fmla="*/ 2147483646 w 1088"/>
              <a:gd name="T21" fmla="*/ 2147483646 h 1088"/>
              <a:gd name="T22" fmla="*/ 2147483646 w 1088"/>
              <a:gd name="T23" fmla="*/ 2147483646 h 1088"/>
              <a:gd name="T24" fmla="*/ 2147483646 w 1088"/>
              <a:gd name="T25" fmla="*/ 2147483646 h 1088"/>
              <a:gd name="T26" fmla="*/ 2147483646 w 1088"/>
              <a:gd name="T27" fmla="*/ 2147483646 h 1088"/>
              <a:gd name="T28" fmla="*/ 2147483646 w 1088"/>
              <a:gd name="T29" fmla="*/ 2147483646 h 1088"/>
              <a:gd name="T30" fmla="*/ 2147483646 w 1088"/>
              <a:gd name="T31" fmla="*/ 2147483646 h 1088"/>
              <a:gd name="T32" fmla="*/ 2147483646 w 1088"/>
              <a:gd name="T33" fmla="*/ 2147483646 h 1088"/>
              <a:gd name="T34" fmla="*/ 2147483646 w 1088"/>
              <a:gd name="T35" fmla="*/ 2147483646 h 1088"/>
              <a:gd name="T36" fmla="*/ 2147483646 w 1088"/>
              <a:gd name="T37" fmla="*/ 0 h 1088"/>
              <a:gd name="T38" fmla="*/ 2147483646 w 1088"/>
              <a:gd name="T39" fmla="*/ 0 h 1088"/>
              <a:gd name="T40" fmla="*/ 2147483646 w 1088"/>
              <a:gd name="T41" fmla="*/ 2147483646 h 1088"/>
              <a:gd name="T42" fmla="*/ 2147483646 w 1088"/>
              <a:gd name="T43" fmla="*/ 2147483646 h 1088"/>
              <a:gd name="T44" fmla="*/ 2147483646 w 1088"/>
              <a:gd name="T45" fmla="*/ 2147483646 h 1088"/>
              <a:gd name="T46" fmla="*/ 2147483646 w 1088"/>
              <a:gd name="T47" fmla="*/ 2147483646 h 1088"/>
              <a:gd name="T48" fmla="*/ 0 w 1088"/>
              <a:gd name="T49" fmla="*/ 2147483646 h 1088"/>
              <a:gd name="T50" fmla="*/ 0 w 1088"/>
              <a:gd name="T51" fmla="*/ 2147483646 h 10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88" h="1088">
                <a:moveTo>
                  <a:pt x="0" y="67"/>
                </a:moveTo>
                <a:lnTo>
                  <a:pt x="0" y="1020"/>
                </a:lnTo>
                <a:lnTo>
                  <a:pt x="4" y="1041"/>
                </a:lnTo>
                <a:lnTo>
                  <a:pt x="13" y="1060"/>
                </a:lnTo>
                <a:lnTo>
                  <a:pt x="28" y="1075"/>
                </a:lnTo>
                <a:lnTo>
                  <a:pt x="47" y="1084"/>
                </a:lnTo>
                <a:lnTo>
                  <a:pt x="68" y="1088"/>
                </a:lnTo>
                <a:lnTo>
                  <a:pt x="1021" y="1088"/>
                </a:lnTo>
                <a:lnTo>
                  <a:pt x="1041" y="1084"/>
                </a:lnTo>
                <a:lnTo>
                  <a:pt x="1060" y="1075"/>
                </a:lnTo>
                <a:lnTo>
                  <a:pt x="1075" y="1060"/>
                </a:lnTo>
                <a:lnTo>
                  <a:pt x="1084" y="1041"/>
                </a:lnTo>
                <a:lnTo>
                  <a:pt x="1088" y="1022"/>
                </a:lnTo>
                <a:lnTo>
                  <a:pt x="1088" y="66"/>
                </a:lnTo>
                <a:lnTo>
                  <a:pt x="1084" y="47"/>
                </a:lnTo>
                <a:lnTo>
                  <a:pt x="1075" y="28"/>
                </a:lnTo>
                <a:lnTo>
                  <a:pt x="1060" y="13"/>
                </a:lnTo>
                <a:lnTo>
                  <a:pt x="1041" y="4"/>
                </a:lnTo>
                <a:lnTo>
                  <a:pt x="1022" y="0"/>
                </a:lnTo>
                <a:lnTo>
                  <a:pt x="66" y="0"/>
                </a:lnTo>
                <a:lnTo>
                  <a:pt x="47" y="4"/>
                </a:lnTo>
                <a:lnTo>
                  <a:pt x="28" y="13"/>
                </a:lnTo>
                <a:lnTo>
                  <a:pt x="13" y="28"/>
                </a:lnTo>
                <a:lnTo>
                  <a:pt x="4" y="47"/>
                </a:lnTo>
                <a:lnTo>
                  <a:pt x="0" y="67"/>
                </a:lnTo>
                <a:close/>
              </a:path>
            </a:pathLst>
          </a:custGeom>
          <a:solidFill>
            <a:srgbClr val="33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13" name="AutoShape 9">
            <a:extLst>
              <a:ext uri="{FF2B5EF4-FFF2-40B4-BE49-F238E27FC236}">
                <a16:creationId xmlns:a16="http://schemas.microsoft.com/office/drawing/2014/main" id="{E73E23E0-3055-494B-9691-640571267928}"/>
              </a:ext>
            </a:extLst>
          </p:cNvPr>
          <p:cNvSpPr>
            <a:spLocks noChangeArrowheads="1"/>
          </p:cNvSpPr>
          <p:nvPr/>
        </p:nvSpPr>
        <p:spPr bwMode="auto">
          <a:xfrm>
            <a:off x="5776913" y="2732088"/>
            <a:ext cx="2857500" cy="2857500"/>
          </a:xfrm>
          <a:prstGeom prst="roundRect">
            <a:avLst>
              <a:gd name="adj" fmla="val 4731"/>
            </a:avLst>
          </a:prstGeom>
          <a:blipFill dpi="0" rotWithShape="1">
            <a:blip r:embed="rId4"/>
            <a:srcRect/>
            <a:stretch>
              <a:fillRect b="-29555"/>
            </a:stretch>
          </a:blip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hangingPunct="1">
              <a:defRPr/>
            </a:pPr>
            <a:endParaRPr lang="en-GB">
              <a:latin typeface="Arial" charset="0"/>
            </a:endParaRPr>
          </a:p>
        </p:txBody>
      </p:sp>
      <p:sp>
        <p:nvSpPr>
          <p:cNvPr id="4105" name="Rectangle 10">
            <a:extLst>
              <a:ext uri="{FF2B5EF4-FFF2-40B4-BE49-F238E27FC236}">
                <a16:creationId xmlns:a16="http://schemas.microsoft.com/office/drawing/2014/main" id="{F0C4B1B6-D4E4-4751-A781-5A666D1C14A0}"/>
              </a:ext>
            </a:extLst>
          </p:cNvPr>
          <p:cNvSpPr>
            <a:spLocks noChangeArrowheads="1"/>
          </p:cNvSpPr>
          <p:nvPr/>
        </p:nvSpPr>
        <p:spPr bwMode="auto">
          <a:xfrm>
            <a:off x="690563" y="3714750"/>
            <a:ext cx="4870450" cy="187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0072C6"/>
              </a:buClr>
              <a:buChar char="•"/>
              <a:defRPr sz="3200">
                <a:solidFill>
                  <a:schemeClr val="tx1"/>
                </a:solidFill>
                <a:latin typeface="Frutiger 55 Roman" pitchFamily="50" charset="0"/>
              </a:defRPr>
            </a:lvl1pPr>
            <a:lvl2pPr marL="742950" indent="-285750">
              <a:spcBef>
                <a:spcPct val="20000"/>
              </a:spcBef>
              <a:buClr>
                <a:srgbClr val="0072C6"/>
              </a:buClr>
              <a:buChar char="–"/>
              <a:defRPr sz="2800">
                <a:solidFill>
                  <a:schemeClr val="tx1"/>
                </a:solidFill>
                <a:latin typeface="Frutiger 55 Roman" pitchFamily="50" charset="0"/>
              </a:defRPr>
            </a:lvl2pPr>
            <a:lvl3pPr marL="1143000" indent="-228600">
              <a:spcBef>
                <a:spcPct val="20000"/>
              </a:spcBef>
              <a:buClr>
                <a:srgbClr val="0072C6"/>
              </a:buClr>
              <a:buChar char="•"/>
              <a:defRPr sz="2400">
                <a:solidFill>
                  <a:schemeClr val="tx1"/>
                </a:solidFill>
                <a:latin typeface="Frutiger 55 Roman" pitchFamily="50" charset="0"/>
              </a:defRPr>
            </a:lvl3pPr>
            <a:lvl4pPr marL="1600200" indent="-228600">
              <a:spcBef>
                <a:spcPct val="20000"/>
              </a:spcBef>
              <a:buClr>
                <a:srgbClr val="0072C6"/>
              </a:buClr>
              <a:buChar char="–"/>
              <a:defRPr sz="2000">
                <a:solidFill>
                  <a:schemeClr val="tx1"/>
                </a:solidFill>
                <a:latin typeface="Frutiger 55 Roman" pitchFamily="50" charset="0"/>
              </a:defRPr>
            </a:lvl4pPr>
            <a:lvl5pPr marL="2057400" indent="-228600">
              <a:spcBef>
                <a:spcPct val="20000"/>
              </a:spcBef>
              <a:buClr>
                <a:srgbClr val="0072C6"/>
              </a:buClr>
              <a:buChar char="»"/>
              <a:defRPr sz="2000">
                <a:solidFill>
                  <a:schemeClr val="tx1"/>
                </a:solidFill>
                <a:latin typeface="Frutiger 55 Roman" pitchFamily="50" charset="0"/>
              </a:defRPr>
            </a:lvl5pPr>
            <a:lvl6pPr marL="2514600" indent="-228600" eaLnBrk="0" fontAlgn="base" hangingPunct="0">
              <a:spcBef>
                <a:spcPct val="20000"/>
              </a:spcBef>
              <a:spcAft>
                <a:spcPct val="0"/>
              </a:spcAft>
              <a:buClr>
                <a:srgbClr val="0072C6"/>
              </a:buClr>
              <a:buChar char="»"/>
              <a:defRPr sz="2000">
                <a:solidFill>
                  <a:schemeClr val="tx1"/>
                </a:solidFill>
                <a:latin typeface="Frutiger 55 Roman" pitchFamily="50" charset="0"/>
              </a:defRPr>
            </a:lvl6pPr>
            <a:lvl7pPr marL="2971800" indent="-228600" eaLnBrk="0" fontAlgn="base" hangingPunct="0">
              <a:spcBef>
                <a:spcPct val="20000"/>
              </a:spcBef>
              <a:spcAft>
                <a:spcPct val="0"/>
              </a:spcAft>
              <a:buClr>
                <a:srgbClr val="0072C6"/>
              </a:buClr>
              <a:buChar char="»"/>
              <a:defRPr sz="2000">
                <a:solidFill>
                  <a:schemeClr val="tx1"/>
                </a:solidFill>
                <a:latin typeface="Frutiger 55 Roman" pitchFamily="50" charset="0"/>
              </a:defRPr>
            </a:lvl7pPr>
            <a:lvl8pPr marL="3429000" indent="-228600" eaLnBrk="0" fontAlgn="base" hangingPunct="0">
              <a:spcBef>
                <a:spcPct val="20000"/>
              </a:spcBef>
              <a:spcAft>
                <a:spcPct val="0"/>
              </a:spcAft>
              <a:buClr>
                <a:srgbClr val="0072C6"/>
              </a:buClr>
              <a:buChar char="»"/>
              <a:defRPr sz="2000">
                <a:solidFill>
                  <a:schemeClr val="tx1"/>
                </a:solidFill>
                <a:latin typeface="Frutiger 55 Roman" pitchFamily="50" charset="0"/>
              </a:defRPr>
            </a:lvl8pPr>
            <a:lvl9pPr marL="3886200" indent="-228600" eaLnBrk="0" fontAlgn="base" hangingPunct="0">
              <a:spcBef>
                <a:spcPct val="20000"/>
              </a:spcBef>
              <a:spcAft>
                <a:spcPct val="0"/>
              </a:spcAft>
              <a:buClr>
                <a:srgbClr val="0072C6"/>
              </a:buClr>
              <a:buChar char="»"/>
              <a:defRPr sz="2000">
                <a:solidFill>
                  <a:schemeClr val="tx1"/>
                </a:solidFill>
                <a:latin typeface="Frutiger 55 Roman" pitchFamily="50" charset="0"/>
              </a:defRPr>
            </a:lvl9pPr>
          </a:lstStyle>
          <a:p>
            <a:pPr algn="ctr" eaLnBrk="1" hangingPunct="1">
              <a:buFontTx/>
              <a:buNone/>
            </a:pPr>
            <a:endParaRPr lang="en-GB" altLang="en-US">
              <a:solidFill>
                <a:schemeClr val="bg1"/>
              </a:solidFill>
            </a:endParaRPr>
          </a:p>
        </p:txBody>
      </p:sp>
      <p:sp>
        <p:nvSpPr>
          <p:cNvPr id="4106" name="Text Box 12">
            <a:extLst>
              <a:ext uri="{FF2B5EF4-FFF2-40B4-BE49-F238E27FC236}">
                <a16:creationId xmlns:a16="http://schemas.microsoft.com/office/drawing/2014/main" id="{9E07948C-9BC4-4BE8-AEA6-1644BD79DDAA}"/>
              </a:ext>
            </a:extLst>
          </p:cNvPr>
          <p:cNvSpPr txBox="1">
            <a:spLocks noChangeArrowheads="1"/>
          </p:cNvSpPr>
          <p:nvPr/>
        </p:nvSpPr>
        <p:spPr bwMode="auto">
          <a:xfrm>
            <a:off x="4572000" y="0"/>
            <a:ext cx="4176713" cy="366713"/>
          </a:xfrm>
          <a:prstGeom prst="rect">
            <a:avLst/>
          </a:prstGeom>
          <a:noFill/>
          <a:ln>
            <a:noFill/>
          </a:ln>
          <a:effectLst/>
          <a:extLst>
            <a:ext uri="{909E8E84-426E-40DD-AFC4-6F175D3DCCD1}">
              <a14:hiddenFill xmlns:a14="http://schemas.microsoft.com/office/drawing/2010/main">
                <a:solidFill>
                  <a:srgbClr val="0072C6">
                    <a:alpha val="25098"/>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rgbClr val="0072C6"/>
              </a:buClr>
              <a:buChar char="•"/>
              <a:defRPr sz="3200">
                <a:solidFill>
                  <a:schemeClr val="tx1"/>
                </a:solidFill>
                <a:latin typeface="Frutiger 55 Roman" pitchFamily="50" charset="0"/>
              </a:defRPr>
            </a:lvl1pPr>
            <a:lvl2pPr marL="742950" indent="-285750">
              <a:spcBef>
                <a:spcPct val="20000"/>
              </a:spcBef>
              <a:buClr>
                <a:srgbClr val="0072C6"/>
              </a:buClr>
              <a:buChar char="–"/>
              <a:defRPr sz="2800">
                <a:solidFill>
                  <a:schemeClr val="tx1"/>
                </a:solidFill>
                <a:latin typeface="Frutiger 55 Roman" pitchFamily="50" charset="0"/>
              </a:defRPr>
            </a:lvl2pPr>
            <a:lvl3pPr marL="1143000" indent="-228600">
              <a:spcBef>
                <a:spcPct val="20000"/>
              </a:spcBef>
              <a:buClr>
                <a:srgbClr val="0072C6"/>
              </a:buClr>
              <a:buChar char="•"/>
              <a:defRPr sz="2400">
                <a:solidFill>
                  <a:schemeClr val="tx1"/>
                </a:solidFill>
                <a:latin typeface="Frutiger 55 Roman" pitchFamily="50" charset="0"/>
              </a:defRPr>
            </a:lvl3pPr>
            <a:lvl4pPr marL="1600200" indent="-228600">
              <a:spcBef>
                <a:spcPct val="20000"/>
              </a:spcBef>
              <a:buClr>
                <a:srgbClr val="0072C6"/>
              </a:buClr>
              <a:buChar char="–"/>
              <a:defRPr sz="2000">
                <a:solidFill>
                  <a:schemeClr val="tx1"/>
                </a:solidFill>
                <a:latin typeface="Frutiger 55 Roman" pitchFamily="50" charset="0"/>
              </a:defRPr>
            </a:lvl4pPr>
            <a:lvl5pPr marL="2057400" indent="-228600">
              <a:spcBef>
                <a:spcPct val="20000"/>
              </a:spcBef>
              <a:buClr>
                <a:srgbClr val="0072C6"/>
              </a:buClr>
              <a:buChar char="»"/>
              <a:defRPr sz="2000">
                <a:solidFill>
                  <a:schemeClr val="tx1"/>
                </a:solidFill>
                <a:latin typeface="Frutiger 55 Roman" pitchFamily="50" charset="0"/>
              </a:defRPr>
            </a:lvl5pPr>
            <a:lvl6pPr marL="2514600" indent="-228600" eaLnBrk="0" fontAlgn="base" hangingPunct="0">
              <a:spcBef>
                <a:spcPct val="20000"/>
              </a:spcBef>
              <a:spcAft>
                <a:spcPct val="0"/>
              </a:spcAft>
              <a:buClr>
                <a:srgbClr val="0072C6"/>
              </a:buClr>
              <a:buChar char="»"/>
              <a:defRPr sz="2000">
                <a:solidFill>
                  <a:schemeClr val="tx1"/>
                </a:solidFill>
                <a:latin typeface="Frutiger 55 Roman" pitchFamily="50" charset="0"/>
              </a:defRPr>
            </a:lvl6pPr>
            <a:lvl7pPr marL="2971800" indent="-228600" eaLnBrk="0" fontAlgn="base" hangingPunct="0">
              <a:spcBef>
                <a:spcPct val="20000"/>
              </a:spcBef>
              <a:spcAft>
                <a:spcPct val="0"/>
              </a:spcAft>
              <a:buClr>
                <a:srgbClr val="0072C6"/>
              </a:buClr>
              <a:buChar char="»"/>
              <a:defRPr sz="2000">
                <a:solidFill>
                  <a:schemeClr val="tx1"/>
                </a:solidFill>
                <a:latin typeface="Frutiger 55 Roman" pitchFamily="50" charset="0"/>
              </a:defRPr>
            </a:lvl7pPr>
            <a:lvl8pPr marL="3429000" indent="-228600" eaLnBrk="0" fontAlgn="base" hangingPunct="0">
              <a:spcBef>
                <a:spcPct val="20000"/>
              </a:spcBef>
              <a:spcAft>
                <a:spcPct val="0"/>
              </a:spcAft>
              <a:buClr>
                <a:srgbClr val="0072C6"/>
              </a:buClr>
              <a:buChar char="»"/>
              <a:defRPr sz="2000">
                <a:solidFill>
                  <a:schemeClr val="tx1"/>
                </a:solidFill>
                <a:latin typeface="Frutiger 55 Roman" pitchFamily="50" charset="0"/>
              </a:defRPr>
            </a:lvl8pPr>
            <a:lvl9pPr marL="3886200" indent="-228600" eaLnBrk="0" fontAlgn="base" hangingPunct="0">
              <a:spcBef>
                <a:spcPct val="20000"/>
              </a:spcBef>
              <a:spcAft>
                <a:spcPct val="0"/>
              </a:spcAft>
              <a:buClr>
                <a:srgbClr val="0072C6"/>
              </a:buClr>
              <a:buChar char="»"/>
              <a:defRPr sz="2000">
                <a:solidFill>
                  <a:schemeClr val="tx1"/>
                </a:solidFill>
                <a:latin typeface="Frutiger 55 Roman" pitchFamily="50" charset="0"/>
              </a:defRPr>
            </a:lvl9pPr>
          </a:lstStyle>
          <a:p>
            <a:pPr algn="ctr" eaLnBrk="1" hangingPunct="1">
              <a:spcBef>
                <a:spcPct val="50000"/>
              </a:spcBef>
              <a:buClrTx/>
              <a:buFontTx/>
              <a:buNone/>
            </a:pPr>
            <a:endParaRPr lang="en-US" altLang="en-US" sz="1800">
              <a:latin typeface="Arial" panose="020B0604020202020204" pitchFamily="34" charset="0"/>
            </a:endParaRPr>
          </a:p>
        </p:txBody>
      </p:sp>
      <p:pic>
        <p:nvPicPr>
          <p:cNvPr id="4107" name="Picture 19" descr="KHP_M_oneline_descriptor_strapline_hr_CMYK">
            <a:extLst>
              <a:ext uri="{FF2B5EF4-FFF2-40B4-BE49-F238E27FC236}">
                <a16:creationId xmlns:a16="http://schemas.microsoft.com/office/drawing/2014/main" id="{EE763916-F895-48DA-A900-4AA242131E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038" y="5835650"/>
            <a:ext cx="8112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0">
            <a:extLst>
              <a:ext uri="{FF2B5EF4-FFF2-40B4-BE49-F238E27FC236}">
                <a16:creationId xmlns:a16="http://schemas.microsoft.com/office/drawing/2014/main" id="{C722FA70-CFE9-4F5E-9ACD-70083A8ADB1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13575" y="128588"/>
            <a:ext cx="2022475"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6" name="Picture 10255">
            <a:extLst>
              <a:ext uri="{FF2B5EF4-FFF2-40B4-BE49-F238E27FC236}">
                <a16:creationId xmlns:a16="http://schemas.microsoft.com/office/drawing/2014/main" id="{D0C69B8A-409E-4147-A08B-A4B2F5813A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0494" y="894318"/>
            <a:ext cx="6099220" cy="5963682"/>
          </a:xfrm>
          <a:prstGeom prst="rect">
            <a:avLst/>
          </a:prstGeom>
        </p:spPr>
      </p:pic>
      <p:pic>
        <p:nvPicPr>
          <p:cNvPr id="10258" name="Picture 10257">
            <a:extLst>
              <a:ext uri="{FF2B5EF4-FFF2-40B4-BE49-F238E27FC236}">
                <a16:creationId xmlns:a16="http://schemas.microsoft.com/office/drawing/2014/main" id="{2621057C-8C83-49EA-83D7-14B2CBA56A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0494" y="894318"/>
            <a:ext cx="6099220" cy="5963682"/>
          </a:xfrm>
          <a:prstGeom prst="rect">
            <a:avLst/>
          </a:prstGeom>
        </p:spPr>
      </p:pic>
      <p:sp>
        <p:nvSpPr>
          <p:cNvPr id="10242" name="Rectangle 2">
            <a:extLst>
              <a:ext uri="{FF2B5EF4-FFF2-40B4-BE49-F238E27FC236}">
                <a16:creationId xmlns:a16="http://schemas.microsoft.com/office/drawing/2014/main" id="{020CA026-C802-4123-ACF6-6577F8740A68}"/>
              </a:ext>
            </a:extLst>
          </p:cNvPr>
          <p:cNvSpPr>
            <a:spLocks noGrp="1" noChangeArrowheads="1"/>
          </p:cNvSpPr>
          <p:nvPr>
            <p:ph type="title"/>
          </p:nvPr>
        </p:nvSpPr>
        <p:spPr>
          <a:xfrm>
            <a:off x="962025" y="0"/>
            <a:ext cx="8229600" cy="882650"/>
          </a:xfrm>
        </p:spPr>
        <p:txBody>
          <a:bodyPr/>
          <a:lstStyle/>
          <a:p>
            <a:pPr eaLnBrk="1" hangingPunct="1"/>
            <a:r>
              <a:rPr lang="en-GB" sz="3600" dirty="0"/>
              <a:t>One Unified System, Countless Benefits</a:t>
            </a:r>
            <a:endParaRPr lang="en-GB" altLang="en-US" sz="3600" dirty="0">
              <a:solidFill>
                <a:schemeClr val="bg1"/>
              </a:solidFill>
            </a:endParaRPr>
          </a:p>
        </p:txBody>
      </p:sp>
      <p:pic>
        <p:nvPicPr>
          <p:cNvPr id="10" name="Picture 9">
            <a:extLst>
              <a:ext uri="{FF2B5EF4-FFF2-40B4-BE49-F238E27FC236}">
                <a16:creationId xmlns:a16="http://schemas.microsoft.com/office/drawing/2014/main" id="{A5743B9D-8C9F-45A1-B0AF-61C646BB39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2876" y="6030713"/>
            <a:ext cx="1738248" cy="657201"/>
          </a:xfrm>
          <a:prstGeom prst="rect">
            <a:avLst/>
          </a:prstGeom>
        </p:spPr>
      </p:pic>
      <p:sp>
        <p:nvSpPr>
          <p:cNvPr id="2" name="Content Placeholder 1">
            <a:extLst>
              <a:ext uri="{FF2B5EF4-FFF2-40B4-BE49-F238E27FC236}">
                <a16:creationId xmlns:a16="http://schemas.microsoft.com/office/drawing/2014/main" id="{F5C79F0E-8413-AFCB-F2E6-6D4D0CE6AF27}"/>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66864986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20CA026-C802-4123-ACF6-6577F8740A68}"/>
              </a:ext>
            </a:extLst>
          </p:cNvPr>
          <p:cNvSpPr>
            <a:spLocks noGrp="1" noChangeArrowheads="1"/>
          </p:cNvSpPr>
          <p:nvPr>
            <p:ph type="title"/>
          </p:nvPr>
        </p:nvSpPr>
        <p:spPr>
          <a:xfrm>
            <a:off x="962025" y="0"/>
            <a:ext cx="8229600" cy="882650"/>
          </a:xfrm>
        </p:spPr>
        <p:txBody>
          <a:bodyPr/>
          <a:lstStyle/>
          <a:p>
            <a:pPr eaLnBrk="1" hangingPunct="1"/>
            <a:r>
              <a:rPr lang="en-GB" sz="3600" dirty="0"/>
              <a:t>One Unified System, Countless Benefits</a:t>
            </a:r>
            <a:endParaRPr lang="en-GB" altLang="en-US" sz="3600" dirty="0">
              <a:solidFill>
                <a:schemeClr val="bg1"/>
              </a:solidFill>
            </a:endParaRPr>
          </a:p>
        </p:txBody>
      </p:sp>
      <p:grpSp>
        <p:nvGrpSpPr>
          <p:cNvPr id="10260" name="Group 10259">
            <a:extLst>
              <a:ext uri="{FF2B5EF4-FFF2-40B4-BE49-F238E27FC236}">
                <a16:creationId xmlns:a16="http://schemas.microsoft.com/office/drawing/2014/main" id="{5FCBF9A4-3C22-47CD-A286-80654387C11D}"/>
              </a:ext>
            </a:extLst>
          </p:cNvPr>
          <p:cNvGrpSpPr/>
          <p:nvPr/>
        </p:nvGrpSpPr>
        <p:grpSpPr>
          <a:xfrm>
            <a:off x="2703949" y="1526172"/>
            <a:ext cx="4301224" cy="5161742"/>
            <a:chOff x="2703949" y="1526172"/>
            <a:chExt cx="4301224" cy="5161742"/>
          </a:xfrm>
        </p:grpSpPr>
        <p:pic>
          <p:nvPicPr>
            <p:cNvPr id="10" name="Picture 9">
              <a:extLst>
                <a:ext uri="{FF2B5EF4-FFF2-40B4-BE49-F238E27FC236}">
                  <a16:creationId xmlns:a16="http://schemas.microsoft.com/office/drawing/2014/main" id="{A5743B9D-8C9F-45A1-B0AF-61C646BB39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2876" y="6030713"/>
              <a:ext cx="1738248" cy="657201"/>
            </a:xfrm>
            <a:prstGeom prst="rect">
              <a:avLst/>
            </a:prstGeom>
          </p:spPr>
        </p:pic>
        <p:grpSp>
          <p:nvGrpSpPr>
            <p:cNvPr id="10248" name="Group 10247">
              <a:extLst>
                <a:ext uri="{FF2B5EF4-FFF2-40B4-BE49-F238E27FC236}">
                  <a16:creationId xmlns:a16="http://schemas.microsoft.com/office/drawing/2014/main" id="{3788FC89-ED8A-4A57-8BFE-A4D01FD205CF}"/>
                </a:ext>
              </a:extLst>
            </p:cNvPr>
            <p:cNvGrpSpPr/>
            <p:nvPr/>
          </p:nvGrpSpPr>
          <p:grpSpPr>
            <a:xfrm>
              <a:off x="2703949" y="1526172"/>
              <a:ext cx="4301224" cy="4783148"/>
              <a:chOff x="2703949" y="1526172"/>
              <a:chExt cx="4301224" cy="4783148"/>
            </a:xfrm>
          </p:grpSpPr>
          <p:cxnSp>
            <p:nvCxnSpPr>
              <p:cNvPr id="17" name="Straight Arrow Connector 16">
                <a:extLst>
                  <a:ext uri="{FF2B5EF4-FFF2-40B4-BE49-F238E27FC236}">
                    <a16:creationId xmlns:a16="http://schemas.microsoft.com/office/drawing/2014/main" id="{CFD59F78-06AC-41AD-BED5-1A6F4168A7BF}"/>
                  </a:ext>
                </a:extLst>
              </p:cNvPr>
              <p:cNvCxnSpPr>
                <a:cxnSpLocks/>
              </p:cNvCxnSpPr>
              <p:nvPr/>
            </p:nvCxnSpPr>
            <p:spPr bwMode="auto">
              <a:xfrm>
                <a:off x="2771800" y="4581128"/>
                <a:ext cx="931076" cy="1728192"/>
              </a:xfrm>
              <a:prstGeom prst="straightConnector1">
                <a:avLst/>
              </a:prstGeom>
              <a:ln w="9525" cap="flat" cmpd="sng" algn="ctr">
                <a:solidFill>
                  <a:srgbClr val="C00000"/>
                </a:solidFill>
                <a:prstDash val="solid"/>
                <a:round/>
                <a:headEnd type="none" w="med" len="med"/>
                <a:tailEnd type="arrow" w="med" len="med"/>
              </a:ln>
              <a:extLst>
                <a:ext uri="{AF507438-7753-43E0-B8FC-AC1667EBCBE1}">
                  <a14:hiddenEffects xmlns:a14="http://schemas.microsoft.com/office/drawing/2010/main">
                    <a:effectLst>
                      <a:outerShdw dist="35921" dir="2700000" algn="ctr" rotWithShape="0">
                        <a:srgbClr val="808080"/>
                      </a:outerShdw>
                    </a:effectLst>
                  </a14:hiddenEffects>
                </a:ext>
              </a:extLst>
            </p:spPr>
            <p:style>
              <a:lnRef idx="0">
                <a:scrgbClr r="0" g="0" b="0"/>
              </a:lnRef>
              <a:fillRef idx="0">
                <a:scrgbClr r="0" g="0" b="0"/>
              </a:fillRef>
              <a:effectRef idx="0">
                <a:scrgbClr r="0" g="0" b="0"/>
              </a:effectRef>
              <a:fontRef idx="minor">
                <a:schemeClr val="tx1"/>
              </a:fontRef>
            </p:style>
          </p:cxnSp>
          <p:cxnSp>
            <p:nvCxnSpPr>
              <p:cNvPr id="35" name="Straight Arrow Connector 34">
                <a:extLst>
                  <a:ext uri="{FF2B5EF4-FFF2-40B4-BE49-F238E27FC236}">
                    <a16:creationId xmlns:a16="http://schemas.microsoft.com/office/drawing/2014/main" id="{928992E0-D9CD-4831-9CB3-7BEF634428FF}"/>
                  </a:ext>
                </a:extLst>
              </p:cNvPr>
              <p:cNvCxnSpPr>
                <a:cxnSpLocks/>
              </p:cNvCxnSpPr>
              <p:nvPr/>
            </p:nvCxnSpPr>
            <p:spPr bwMode="auto">
              <a:xfrm>
                <a:off x="3419872" y="3842891"/>
                <a:ext cx="504056" cy="2135113"/>
              </a:xfrm>
              <a:prstGeom prst="straightConnector1">
                <a:avLst/>
              </a:prstGeom>
              <a:ln w="9525" cap="flat" cmpd="sng" algn="ctr">
                <a:solidFill>
                  <a:srgbClr val="C00000"/>
                </a:solidFill>
                <a:prstDash val="solid"/>
                <a:round/>
                <a:headEnd type="none" w="med" len="med"/>
                <a:tailEnd type="arrow" w="med" len="med"/>
              </a:ln>
              <a:extLst>
                <a:ext uri="{AF507438-7753-43E0-B8FC-AC1667EBCBE1}">
                  <a14:hiddenEffects xmlns:a14="http://schemas.microsoft.com/office/drawing/2010/main">
                    <a:effectLst>
                      <a:outerShdw dist="35921" dir="2700000" algn="ctr" rotWithShape="0">
                        <a:srgbClr val="808080"/>
                      </a:outerShdw>
                    </a:effectLst>
                  </a14:hiddenEffects>
                </a:ext>
              </a:extLst>
            </p:spPr>
            <p:style>
              <a:lnRef idx="0">
                <a:scrgbClr r="0" g="0" b="0"/>
              </a:lnRef>
              <a:fillRef idx="0">
                <a:scrgbClr r="0" g="0" b="0"/>
              </a:fillRef>
              <a:effectRef idx="0">
                <a:scrgbClr r="0" g="0" b="0"/>
              </a:effectRef>
              <a:fontRef idx="minor">
                <a:schemeClr val="tx1"/>
              </a:fontRef>
            </p:style>
          </p:cxnSp>
          <p:cxnSp>
            <p:nvCxnSpPr>
              <p:cNvPr id="36" name="Straight Arrow Connector 35">
                <a:extLst>
                  <a:ext uri="{FF2B5EF4-FFF2-40B4-BE49-F238E27FC236}">
                    <a16:creationId xmlns:a16="http://schemas.microsoft.com/office/drawing/2014/main" id="{61AA5721-6E83-43B1-89CA-F620917133E0}"/>
                  </a:ext>
                </a:extLst>
              </p:cNvPr>
              <p:cNvCxnSpPr>
                <a:cxnSpLocks/>
              </p:cNvCxnSpPr>
              <p:nvPr/>
            </p:nvCxnSpPr>
            <p:spPr bwMode="auto">
              <a:xfrm>
                <a:off x="2703949" y="2926086"/>
                <a:ext cx="1075963" cy="3104627"/>
              </a:xfrm>
              <a:prstGeom prst="straightConnector1">
                <a:avLst/>
              </a:prstGeom>
              <a:ln w="9525" cap="flat" cmpd="sng" algn="ctr">
                <a:solidFill>
                  <a:srgbClr val="C00000"/>
                </a:solidFill>
                <a:prstDash val="solid"/>
                <a:round/>
                <a:headEnd type="none" w="med" len="med"/>
                <a:tailEnd type="arrow" w="med" len="med"/>
              </a:ln>
              <a:extLst>
                <a:ext uri="{AF507438-7753-43E0-B8FC-AC1667EBCBE1}">
                  <a14:hiddenEffects xmlns:a14="http://schemas.microsoft.com/office/drawing/2010/main">
                    <a:effectLst>
                      <a:outerShdw dist="35921" dir="2700000" algn="ctr" rotWithShape="0">
                        <a:srgbClr val="808080"/>
                      </a:outerShdw>
                    </a:effectLst>
                  </a14:hiddenEffects>
                </a:ext>
              </a:extLst>
            </p:spPr>
            <p:style>
              <a:lnRef idx="0">
                <a:scrgbClr r="0" g="0" b="0"/>
              </a:lnRef>
              <a:fillRef idx="0">
                <a:scrgbClr r="0" g="0" b="0"/>
              </a:fillRef>
              <a:effectRef idx="0">
                <a:scrgbClr r="0" g="0" b="0"/>
              </a:effectRef>
              <a:fontRef idx="minor">
                <a:schemeClr val="tx1"/>
              </a:fontRef>
            </p:style>
          </p:cxnSp>
          <p:cxnSp>
            <p:nvCxnSpPr>
              <p:cNvPr id="37" name="Straight Arrow Connector 36">
                <a:extLst>
                  <a:ext uri="{FF2B5EF4-FFF2-40B4-BE49-F238E27FC236}">
                    <a16:creationId xmlns:a16="http://schemas.microsoft.com/office/drawing/2014/main" id="{7C28C5F4-BC9A-42AB-880D-917D92C7CF0A}"/>
                  </a:ext>
                </a:extLst>
              </p:cNvPr>
              <p:cNvCxnSpPr>
                <a:cxnSpLocks/>
              </p:cNvCxnSpPr>
              <p:nvPr/>
            </p:nvCxnSpPr>
            <p:spPr bwMode="auto">
              <a:xfrm>
                <a:off x="2980429" y="1850580"/>
                <a:ext cx="1130625" cy="4180133"/>
              </a:xfrm>
              <a:prstGeom prst="straightConnector1">
                <a:avLst/>
              </a:prstGeom>
              <a:ln w="9525" cap="flat" cmpd="sng" algn="ctr">
                <a:solidFill>
                  <a:srgbClr val="C00000"/>
                </a:solidFill>
                <a:prstDash val="solid"/>
                <a:round/>
                <a:headEnd type="none" w="med" len="med"/>
                <a:tailEnd type="arrow" w="med" len="med"/>
              </a:ln>
              <a:extLst>
                <a:ext uri="{AF507438-7753-43E0-B8FC-AC1667EBCBE1}">
                  <a14:hiddenEffects xmlns:a14="http://schemas.microsoft.com/office/drawing/2010/main">
                    <a:effectLst>
                      <a:outerShdw dist="35921" dir="2700000" algn="ctr" rotWithShape="0">
                        <a:srgbClr val="808080"/>
                      </a:outerShdw>
                    </a:effectLst>
                  </a14:hiddenEffects>
                </a:ext>
              </a:extLst>
            </p:spPr>
            <p:style>
              <a:lnRef idx="0">
                <a:scrgbClr r="0" g="0" b="0"/>
              </a:lnRef>
              <a:fillRef idx="0">
                <a:scrgbClr r="0" g="0" b="0"/>
              </a:fillRef>
              <a:effectRef idx="0">
                <a:scrgbClr r="0" g="0" b="0"/>
              </a:effectRef>
              <a:fontRef idx="minor">
                <a:schemeClr val="tx1"/>
              </a:fontRef>
            </p:style>
          </p:cxnSp>
          <p:cxnSp>
            <p:nvCxnSpPr>
              <p:cNvPr id="39" name="Straight Arrow Connector 38">
                <a:extLst>
                  <a:ext uri="{FF2B5EF4-FFF2-40B4-BE49-F238E27FC236}">
                    <a16:creationId xmlns:a16="http://schemas.microsoft.com/office/drawing/2014/main" id="{3CDCB80C-B809-481E-AEAB-E4F046F68974}"/>
                  </a:ext>
                </a:extLst>
              </p:cNvPr>
              <p:cNvCxnSpPr>
                <a:cxnSpLocks/>
              </p:cNvCxnSpPr>
              <p:nvPr/>
            </p:nvCxnSpPr>
            <p:spPr bwMode="auto">
              <a:xfrm>
                <a:off x="4202794" y="3204693"/>
                <a:ext cx="54480" cy="2773311"/>
              </a:xfrm>
              <a:prstGeom prst="straightConnector1">
                <a:avLst/>
              </a:prstGeom>
              <a:ln w="9525" cap="flat" cmpd="sng" algn="ctr">
                <a:solidFill>
                  <a:srgbClr val="C00000"/>
                </a:solidFill>
                <a:prstDash val="solid"/>
                <a:round/>
                <a:headEnd type="none" w="med" len="med"/>
                <a:tailEnd type="arrow" w="med" len="med"/>
              </a:ln>
              <a:extLst>
                <a:ext uri="{AF507438-7753-43E0-B8FC-AC1667EBCBE1}">
                  <a14:hiddenEffects xmlns:a14="http://schemas.microsoft.com/office/drawing/2010/main">
                    <a:effectLst>
                      <a:outerShdw dist="35921" dir="2700000" algn="ctr" rotWithShape="0">
                        <a:srgbClr val="808080"/>
                      </a:outerShdw>
                    </a:effectLst>
                  </a14:hiddenEffects>
                </a:ext>
              </a:extLst>
            </p:spPr>
            <p:style>
              <a:lnRef idx="0">
                <a:scrgbClr r="0" g="0" b="0"/>
              </a:lnRef>
              <a:fillRef idx="0">
                <a:scrgbClr r="0" g="0" b="0"/>
              </a:fillRef>
              <a:effectRef idx="0">
                <a:scrgbClr r="0" g="0" b="0"/>
              </a:effectRef>
              <a:fontRef idx="minor">
                <a:schemeClr val="tx1"/>
              </a:fontRef>
            </p:style>
          </p:cxnSp>
          <p:cxnSp>
            <p:nvCxnSpPr>
              <p:cNvPr id="41" name="Straight Arrow Connector 40">
                <a:extLst>
                  <a:ext uri="{FF2B5EF4-FFF2-40B4-BE49-F238E27FC236}">
                    <a16:creationId xmlns:a16="http://schemas.microsoft.com/office/drawing/2014/main" id="{B6549418-FF9D-40E8-ADC1-368A38CC84DE}"/>
                  </a:ext>
                </a:extLst>
              </p:cNvPr>
              <p:cNvCxnSpPr>
                <a:cxnSpLocks/>
              </p:cNvCxnSpPr>
              <p:nvPr/>
            </p:nvCxnSpPr>
            <p:spPr bwMode="auto">
              <a:xfrm flipH="1">
                <a:off x="4425323" y="2926086"/>
                <a:ext cx="465079" cy="3104627"/>
              </a:xfrm>
              <a:prstGeom prst="straightConnector1">
                <a:avLst/>
              </a:prstGeom>
              <a:ln w="9525" cap="flat" cmpd="sng" algn="ctr">
                <a:solidFill>
                  <a:srgbClr val="C00000"/>
                </a:solidFill>
                <a:prstDash val="solid"/>
                <a:round/>
                <a:headEnd type="none" w="med" len="med"/>
                <a:tailEnd type="arrow" w="med" len="med"/>
              </a:ln>
              <a:extLst>
                <a:ext uri="{AF507438-7753-43E0-B8FC-AC1667EBCBE1}">
                  <a14:hiddenEffects xmlns:a14="http://schemas.microsoft.com/office/drawing/2010/main">
                    <a:effectLst>
                      <a:outerShdw dist="35921" dir="2700000" algn="ctr" rotWithShape="0">
                        <a:srgbClr val="808080"/>
                      </a:outerShdw>
                    </a:effectLst>
                  </a14:hiddenEffects>
                </a:ext>
              </a:extLst>
            </p:spPr>
            <p:style>
              <a:lnRef idx="0">
                <a:scrgbClr r="0" g="0" b="0"/>
              </a:lnRef>
              <a:fillRef idx="0">
                <a:scrgbClr r="0" g="0" b="0"/>
              </a:fillRef>
              <a:effectRef idx="0">
                <a:scrgbClr r="0" g="0" b="0"/>
              </a:effectRef>
              <a:fontRef idx="minor">
                <a:schemeClr val="tx1"/>
              </a:fontRef>
            </p:style>
          </p:cxnSp>
          <p:cxnSp>
            <p:nvCxnSpPr>
              <p:cNvPr id="43" name="Straight Arrow Connector 42">
                <a:extLst>
                  <a:ext uri="{FF2B5EF4-FFF2-40B4-BE49-F238E27FC236}">
                    <a16:creationId xmlns:a16="http://schemas.microsoft.com/office/drawing/2014/main" id="{F621BFB6-6E63-4C34-B0DB-5B6CC815D087}"/>
                  </a:ext>
                </a:extLst>
              </p:cNvPr>
              <p:cNvCxnSpPr>
                <a:cxnSpLocks/>
              </p:cNvCxnSpPr>
              <p:nvPr/>
            </p:nvCxnSpPr>
            <p:spPr bwMode="auto">
              <a:xfrm flipH="1">
                <a:off x="4701054" y="4886152"/>
                <a:ext cx="110618" cy="1125809"/>
              </a:xfrm>
              <a:prstGeom prst="straightConnector1">
                <a:avLst/>
              </a:prstGeom>
              <a:ln w="9525" cap="flat" cmpd="sng" algn="ctr">
                <a:solidFill>
                  <a:srgbClr val="C00000"/>
                </a:solidFill>
                <a:prstDash val="solid"/>
                <a:round/>
                <a:headEnd type="none" w="med" len="med"/>
                <a:tailEnd type="arrow" w="med" len="med"/>
              </a:ln>
              <a:extLst>
                <a:ext uri="{AF507438-7753-43E0-B8FC-AC1667EBCBE1}">
                  <a14:hiddenEffects xmlns:a14="http://schemas.microsoft.com/office/drawing/2010/main">
                    <a:effectLst>
                      <a:outerShdw dist="35921" dir="2700000" algn="ctr" rotWithShape="0">
                        <a:srgbClr val="808080"/>
                      </a:outerShdw>
                    </a:effectLst>
                  </a14:hiddenEffects>
                </a:ext>
              </a:extLst>
            </p:spPr>
            <p:style>
              <a:lnRef idx="0">
                <a:scrgbClr r="0" g="0" b="0"/>
              </a:lnRef>
              <a:fillRef idx="0">
                <a:scrgbClr r="0" g="0" b="0"/>
              </a:fillRef>
              <a:effectRef idx="0">
                <a:scrgbClr r="0" g="0" b="0"/>
              </a:effectRef>
              <a:fontRef idx="minor">
                <a:schemeClr val="tx1"/>
              </a:fontRef>
            </p:style>
          </p:cxnSp>
          <p:cxnSp>
            <p:nvCxnSpPr>
              <p:cNvPr id="46" name="Straight Arrow Connector 45">
                <a:extLst>
                  <a:ext uri="{FF2B5EF4-FFF2-40B4-BE49-F238E27FC236}">
                    <a16:creationId xmlns:a16="http://schemas.microsoft.com/office/drawing/2014/main" id="{AC6C0900-0CB8-41CC-9F2B-AF5805144953}"/>
                  </a:ext>
                </a:extLst>
              </p:cNvPr>
              <p:cNvCxnSpPr>
                <a:cxnSpLocks/>
              </p:cNvCxnSpPr>
              <p:nvPr/>
            </p:nvCxnSpPr>
            <p:spPr bwMode="auto">
              <a:xfrm flipH="1">
                <a:off x="4890402" y="1526172"/>
                <a:ext cx="557239" cy="4504541"/>
              </a:xfrm>
              <a:prstGeom prst="straightConnector1">
                <a:avLst/>
              </a:prstGeom>
              <a:ln w="9525" cap="flat" cmpd="sng" algn="ctr">
                <a:solidFill>
                  <a:srgbClr val="C00000"/>
                </a:solidFill>
                <a:prstDash val="solid"/>
                <a:round/>
                <a:headEnd type="none" w="med" len="med"/>
                <a:tailEnd type="arrow" w="med" len="med"/>
              </a:ln>
              <a:extLst>
                <a:ext uri="{AF507438-7753-43E0-B8FC-AC1667EBCBE1}">
                  <a14:hiddenEffects xmlns:a14="http://schemas.microsoft.com/office/drawing/2010/main">
                    <a:effectLst>
                      <a:outerShdw dist="35921" dir="2700000" algn="ctr" rotWithShape="0">
                        <a:srgbClr val="808080"/>
                      </a:outerShdw>
                    </a:effectLst>
                  </a14:hiddenEffects>
                </a:ext>
              </a:extLst>
            </p:spPr>
            <p:style>
              <a:lnRef idx="0">
                <a:scrgbClr r="0" g="0" b="0"/>
              </a:lnRef>
              <a:fillRef idx="0">
                <a:scrgbClr r="0" g="0" b="0"/>
              </a:fillRef>
              <a:effectRef idx="0">
                <a:scrgbClr r="0" g="0" b="0"/>
              </a:effectRef>
              <a:fontRef idx="minor">
                <a:schemeClr val="tx1"/>
              </a:fontRef>
            </p:style>
          </p:cxnSp>
          <p:cxnSp>
            <p:nvCxnSpPr>
              <p:cNvPr id="48" name="Straight Arrow Connector 47">
                <a:extLst>
                  <a:ext uri="{FF2B5EF4-FFF2-40B4-BE49-F238E27FC236}">
                    <a16:creationId xmlns:a16="http://schemas.microsoft.com/office/drawing/2014/main" id="{DEBFC54F-2EBE-4B5E-A6C2-D10F8ADCF4DE}"/>
                  </a:ext>
                </a:extLst>
              </p:cNvPr>
              <p:cNvCxnSpPr>
                <a:cxnSpLocks/>
              </p:cNvCxnSpPr>
              <p:nvPr/>
            </p:nvCxnSpPr>
            <p:spPr bwMode="auto">
              <a:xfrm>
                <a:off x="3330102" y="2091035"/>
                <a:ext cx="859682" cy="3939678"/>
              </a:xfrm>
              <a:prstGeom prst="straightConnector1">
                <a:avLst/>
              </a:prstGeom>
              <a:ln w="9525" cap="flat" cmpd="sng" algn="ctr">
                <a:solidFill>
                  <a:srgbClr val="C00000"/>
                </a:solidFill>
                <a:prstDash val="solid"/>
                <a:round/>
                <a:headEnd type="none" w="med" len="med"/>
                <a:tailEnd type="arrow" w="med" len="med"/>
              </a:ln>
              <a:extLst>
                <a:ext uri="{AF507438-7753-43E0-B8FC-AC1667EBCBE1}">
                  <a14:hiddenEffects xmlns:a14="http://schemas.microsoft.com/office/drawing/2010/main">
                    <a:effectLst>
                      <a:outerShdw dist="35921" dir="2700000" algn="ctr" rotWithShape="0">
                        <a:srgbClr val="808080"/>
                      </a:outerShdw>
                    </a:effectLst>
                  </a14:hiddenEffects>
                </a:ext>
              </a:extLst>
            </p:spPr>
            <p:style>
              <a:lnRef idx="0">
                <a:scrgbClr r="0" g="0" b="0"/>
              </a:lnRef>
              <a:fillRef idx="0">
                <a:scrgbClr r="0" g="0" b="0"/>
              </a:fillRef>
              <a:effectRef idx="0">
                <a:scrgbClr r="0" g="0" b="0"/>
              </a:effectRef>
              <a:fontRef idx="minor">
                <a:schemeClr val="tx1"/>
              </a:fontRef>
            </p:style>
          </p:cxnSp>
          <p:cxnSp>
            <p:nvCxnSpPr>
              <p:cNvPr id="50" name="Straight Arrow Connector 49">
                <a:extLst>
                  <a:ext uri="{FF2B5EF4-FFF2-40B4-BE49-F238E27FC236}">
                    <a16:creationId xmlns:a16="http://schemas.microsoft.com/office/drawing/2014/main" id="{6F1CC308-3DB4-47D7-96E8-EA75F15BE47C}"/>
                  </a:ext>
                </a:extLst>
              </p:cNvPr>
              <p:cNvCxnSpPr>
                <a:cxnSpLocks/>
              </p:cNvCxnSpPr>
              <p:nvPr/>
            </p:nvCxnSpPr>
            <p:spPr bwMode="auto">
              <a:xfrm flipH="1">
                <a:off x="5134445" y="1850580"/>
                <a:ext cx="1225259" cy="4180133"/>
              </a:xfrm>
              <a:prstGeom prst="straightConnector1">
                <a:avLst/>
              </a:prstGeom>
              <a:ln w="9525" cap="flat" cmpd="sng" algn="ctr">
                <a:solidFill>
                  <a:srgbClr val="C00000"/>
                </a:solidFill>
                <a:prstDash val="solid"/>
                <a:round/>
                <a:headEnd type="none" w="med" len="med"/>
                <a:tailEnd type="arrow" w="med" len="med"/>
              </a:ln>
              <a:extLst>
                <a:ext uri="{AF507438-7753-43E0-B8FC-AC1667EBCBE1}">
                  <a14:hiddenEffects xmlns:a14="http://schemas.microsoft.com/office/drawing/2010/main">
                    <a:effectLst>
                      <a:outerShdw dist="35921" dir="2700000" algn="ctr" rotWithShape="0">
                        <a:srgbClr val="808080"/>
                      </a:outerShdw>
                    </a:effectLst>
                  </a14:hiddenEffects>
                </a:ext>
              </a:extLst>
            </p:spPr>
            <p:style>
              <a:lnRef idx="0">
                <a:scrgbClr r="0" g="0" b="0"/>
              </a:lnRef>
              <a:fillRef idx="0">
                <a:scrgbClr r="0" g="0" b="0"/>
              </a:fillRef>
              <a:effectRef idx="0">
                <a:scrgbClr r="0" g="0" b="0"/>
              </a:effectRef>
              <a:fontRef idx="minor">
                <a:schemeClr val="tx1"/>
              </a:fontRef>
            </p:style>
          </p:cxnSp>
          <p:cxnSp>
            <p:nvCxnSpPr>
              <p:cNvPr id="52" name="Straight Arrow Connector 51">
                <a:extLst>
                  <a:ext uri="{FF2B5EF4-FFF2-40B4-BE49-F238E27FC236}">
                    <a16:creationId xmlns:a16="http://schemas.microsoft.com/office/drawing/2014/main" id="{9EEF4880-B77F-4E6C-8203-C07A5733501E}"/>
                  </a:ext>
                </a:extLst>
              </p:cNvPr>
              <p:cNvCxnSpPr>
                <a:cxnSpLocks/>
              </p:cNvCxnSpPr>
              <p:nvPr/>
            </p:nvCxnSpPr>
            <p:spPr bwMode="auto">
              <a:xfrm flipH="1">
                <a:off x="5032949" y="4148397"/>
                <a:ext cx="574929" cy="1901068"/>
              </a:xfrm>
              <a:prstGeom prst="straightConnector1">
                <a:avLst/>
              </a:prstGeom>
              <a:ln w="9525" cap="flat" cmpd="sng" algn="ctr">
                <a:solidFill>
                  <a:srgbClr val="C00000"/>
                </a:solidFill>
                <a:prstDash val="solid"/>
                <a:round/>
                <a:headEnd type="none" w="med" len="med"/>
                <a:tailEnd type="arrow" w="med" len="med"/>
              </a:ln>
              <a:extLst>
                <a:ext uri="{AF507438-7753-43E0-B8FC-AC1667EBCBE1}">
                  <a14:hiddenEffects xmlns:a14="http://schemas.microsoft.com/office/drawing/2010/main">
                    <a:effectLst>
                      <a:outerShdw dist="35921" dir="2700000" algn="ctr" rotWithShape="0">
                        <a:srgbClr val="808080"/>
                      </a:outerShdw>
                    </a:effectLst>
                  </a14:hiddenEffects>
                </a:ext>
              </a:extLst>
            </p:spPr>
            <p:style>
              <a:lnRef idx="0">
                <a:scrgbClr r="0" g="0" b="0"/>
              </a:lnRef>
              <a:fillRef idx="0">
                <a:scrgbClr r="0" g="0" b="0"/>
              </a:fillRef>
              <a:effectRef idx="0">
                <a:scrgbClr r="0" g="0" b="0"/>
              </a:effectRef>
              <a:fontRef idx="minor">
                <a:schemeClr val="tx1"/>
              </a:fontRef>
            </p:style>
          </p:cxnSp>
          <p:cxnSp>
            <p:nvCxnSpPr>
              <p:cNvPr id="55" name="Straight Arrow Connector 54">
                <a:extLst>
                  <a:ext uri="{FF2B5EF4-FFF2-40B4-BE49-F238E27FC236}">
                    <a16:creationId xmlns:a16="http://schemas.microsoft.com/office/drawing/2014/main" id="{9535EC8D-668E-4F0D-A6F5-11C3C0530CE5}"/>
                  </a:ext>
                </a:extLst>
              </p:cNvPr>
              <p:cNvCxnSpPr>
                <a:cxnSpLocks/>
              </p:cNvCxnSpPr>
              <p:nvPr/>
            </p:nvCxnSpPr>
            <p:spPr bwMode="auto">
              <a:xfrm flipH="1">
                <a:off x="5399149" y="3540652"/>
                <a:ext cx="1606024" cy="2552644"/>
              </a:xfrm>
              <a:prstGeom prst="straightConnector1">
                <a:avLst/>
              </a:prstGeom>
              <a:ln w="9525" cap="flat" cmpd="sng" algn="ctr">
                <a:solidFill>
                  <a:srgbClr val="C00000"/>
                </a:solidFill>
                <a:prstDash val="solid"/>
                <a:round/>
                <a:headEnd type="none" w="med" len="med"/>
                <a:tailEnd type="arrow" w="med" len="med"/>
              </a:ln>
              <a:extLst>
                <a:ext uri="{AF507438-7753-43E0-B8FC-AC1667EBCBE1}">
                  <a14:hiddenEffects xmlns:a14="http://schemas.microsoft.com/office/drawing/2010/main">
                    <a:effectLst>
                      <a:outerShdw dist="35921" dir="2700000" algn="ctr" rotWithShape="0">
                        <a:srgbClr val="808080"/>
                      </a:outerShdw>
                    </a:effectLst>
                  </a14:hiddenEffects>
                </a:ext>
              </a:extLst>
            </p:spPr>
            <p:style>
              <a:lnRef idx="0">
                <a:scrgbClr r="0" g="0" b="0"/>
              </a:lnRef>
              <a:fillRef idx="0">
                <a:scrgbClr r="0" g="0" b="0"/>
              </a:fillRef>
              <a:effectRef idx="0">
                <a:scrgbClr r="0" g="0" b="0"/>
              </a:effectRef>
              <a:fontRef idx="minor">
                <a:schemeClr val="tx1"/>
              </a:fontRef>
            </p:style>
          </p:cxnSp>
          <p:cxnSp>
            <p:nvCxnSpPr>
              <p:cNvPr id="57" name="Straight Arrow Connector 56">
                <a:extLst>
                  <a:ext uri="{FF2B5EF4-FFF2-40B4-BE49-F238E27FC236}">
                    <a16:creationId xmlns:a16="http://schemas.microsoft.com/office/drawing/2014/main" id="{86F59BD9-C74A-4750-BDA4-7B41659C0212}"/>
                  </a:ext>
                </a:extLst>
              </p:cNvPr>
              <p:cNvCxnSpPr>
                <a:cxnSpLocks/>
              </p:cNvCxnSpPr>
              <p:nvPr/>
            </p:nvCxnSpPr>
            <p:spPr bwMode="auto">
              <a:xfrm flipH="1">
                <a:off x="5487977" y="5373216"/>
                <a:ext cx="887744" cy="936104"/>
              </a:xfrm>
              <a:prstGeom prst="straightConnector1">
                <a:avLst/>
              </a:prstGeom>
              <a:ln w="9525" cap="flat" cmpd="sng" algn="ctr">
                <a:solidFill>
                  <a:srgbClr val="C00000"/>
                </a:solidFill>
                <a:prstDash val="solid"/>
                <a:round/>
                <a:headEnd type="none" w="med" len="med"/>
                <a:tailEnd type="arrow" w="med" len="med"/>
              </a:ln>
              <a:extLst>
                <a:ext uri="{AF507438-7753-43E0-B8FC-AC1667EBCBE1}">
                  <a14:hiddenEffects xmlns:a14="http://schemas.microsoft.com/office/drawing/2010/main">
                    <a:effectLst>
                      <a:outerShdw dist="35921" dir="2700000" algn="ctr" rotWithShape="0">
                        <a:srgbClr val="808080"/>
                      </a:outerShdw>
                    </a:effectLst>
                  </a14:hiddenEffects>
                </a:ext>
              </a:extLst>
            </p:spPr>
            <p:style>
              <a:lnRef idx="0">
                <a:scrgbClr r="0" g="0" b="0"/>
              </a:lnRef>
              <a:fillRef idx="0">
                <a:scrgbClr r="0" g="0" b="0"/>
              </a:fillRef>
              <a:effectRef idx="0">
                <a:scrgbClr r="0" g="0" b="0"/>
              </a:effectRef>
              <a:fontRef idx="minor">
                <a:schemeClr val="tx1"/>
              </a:fontRef>
            </p:style>
          </p:cxnSp>
          <p:cxnSp>
            <p:nvCxnSpPr>
              <p:cNvPr id="60" name="Straight Arrow Connector 59">
                <a:extLst>
                  <a:ext uri="{FF2B5EF4-FFF2-40B4-BE49-F238E27FC236}">
                    <a16:creationId xmlns:a16="http://schemas.microsoft.com/office/drawing/2014/main" id="{7613695E-A376-4020-AB61-2B88A16A0C5E}"/>
                  </a:ext>
                </a:extLst>
              </p:cNvPr>
              <p:cNvCxnSpPr>
                <a:cxnSpLocks/>
              </p:cNvCxnSpPr>
              <p:nvPr/>
            </p:nvCxnSpPr>
            <p:spPr bwMode="auto">
              <a:xfrm flipH="1">
                <a:off x="4967438" y="2584153"/>
                <a:ext cx="1049718" cy="3446560"/>
              </a:xfrm>
              <a:prstGeom prst="straightConnector1">
                <a:avLst/>
              </a:prstGeom>
              <a:ln w="9525" cap="flat" cmpd="sng" algn="ctr">
                <a:solidFill>
                  <a:srgbClr val="C00000"/>
                </a:solidFill>
                <a:prstDash val="solid"/>
                <a:round/>
                <a:headEnd type="none" w="med" len="med"/>
                <a:tailEnd type="arrow" w="med" len="med"/>
              </a:ln>
              <a:extLst>
                <a:ext uri="{AF507438-7753-43E0-B8FC-AC1667EBCBE1}">
                  <a14:hiddenEffects xmlns:a14="http://schemas.microsoft.com/office/drawing/2010/main">
                    <a:effectLst>
                      <a:outerShdw dist="35921" dir="2700000" algn="ctr" rotWithShape="0">
                        <a:srgbClr val="808080"/>
                      </a:outerShdw>
                    </a:effectLst>
                  </a14:hiddenEffects>
                </a:ext>
              </a:extLst>
            </p:spPr>
            <p:style>
              <a:lnRef idx="0">
                <a:scrgbClr r="0" g="0" b="0"/>
              </a:lnRef>
              <a:fillRef idx="0">
                <a:scrgbClr r="0" g="0" b="0"/>
              </a:fillRef>
              <a:effectRef idx="0">
                <a:scrgbClr r="0" g="0" b="0"/>
              </a:effectRef>
              <a:fontRef idx="minor">
                <a:schemeClr val="tx1"/>
              </a:fontRef>
            </p:style>
          </p:cxnSp>
          <p:cxnSp>
            <p:nvCxnSpPr>
              <p:cNvPr id="62" name="Straight Arrow Connector 61">
                <a:extLst>
                  <a:ext uri="{FF2B5EF4-FFF2-40B4-BE49-F238E27FC236}">
                    <a16:creationId xmlns:a16="http://schemas.microsoft.com/office/drawing/2014/main" id="{929EEEC2-89BE-48F7-9A18-D10D48B12DF3}"/>
                  </a:ext>
                </a:extLst>
              </p:cNvPr>
              <p:cNvCxnSpPr>
                <a:cxnSpLocks/>
              </p:cNvCxnSpPr>
              <p:nvPr/>
            </p:nvCxnSpPr>
            <p:spPr bwMode="auto">
              <a:xfrm flipH="1">
                <a:off x="5232395" y="4910447"/>
                <a:ext cx="468731" cy="1182849"/>
              </a:xfrm>
              <a:prstGeom prst="straightConnector1">
                <a:avLst/>
              </a:prstGeom>
              <a:ln w="9525" cap="flat" cmpd="sng" algn="ctr">
                <a:solidFill>
                  <a:srgbClr val="C00000"/>
                </a:solidFill>
                <a:prstDash val="solid"/>
                <a:round/>
                <a:headEnd type="none" w="med" len="med"/>
                <a:tailEnd type="arrow" w="med" len="med"/>
              </a:ln>
              <a:extLst>
                <a:ext uri="{AF507438-7753-43E0-B8FC-AC1667EBCBE1}">
                  <a14:hiddenEffects xmlns:a14="http://schemas.microsoft.com/office/drawing/2010/main">
                    <a:effectLst>
                      <a:outerShdw dist="35921" dir="2700000" algn="ctr" rotWithShape="0">
                        <a:srgbClr val="808080"/>
                      </a:outerShdw>
                    </a:effectLst>
                  </a14:hiddenEffects>
                </a:ext>
              </a:extLst>
            </p:spPr>
            <p:style>
              <a:lnRef idx="0">
                <a:scrgbClr r="0" g="0" b="0"/>
              </a:lnRef>
              <a:fillRef idx="0">
                <a:scrgbClr r="0" g="0" b="0"/>
              </a:fillRef>
              <a:effectRef idx="0">
                <a:scrgbClr r="0" g="0" b="0"/>
              </a:effectRef>
              <a:fontRef idx="minor">
                <a:schemeClr val="tx1"/>
              </a:fontRef>
            </p:style>
          </p:cxnSp>
        </p:grpSp>
      </p:grpSp>
      <p:pic>
        <p:nvPicPr>
          <p:cNvPr id="10256" name="Picture 10255">
            <a:extLst>
              <a:ext uri="{FF2B5EF4-FFF2-40B4-BE49-F238E27FC236}">
                <a16:creationId xmlns:a16="http://schemas.microsoft.com/office/drawing/2014/main" id="{D0C69B8A-409E-4147-A08B-A4B2F5813A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0494" y="894318"/>
            <a:ext cx="6099220" cy="5963682"/>
          </a:xfrm>
          <a:prstGeom prst="rect">
            <a:avLst/>
          </a:prstGeom>
        </p:spPr>
      </p:pic>
      <p:sp>
        <p:nvSpPr>
          <p:cNvPr id="2" name="Content Placeholder 1">
            <a:extLst>
              <a:ext uri="{FF2B5EF4-FFF2-40B4-BE49-F238E27FC236}">
                <a16:creationId xmlns:a16="http://schemas.microsoft.com/office/drawing/2014/main" id="{057A1CF6-6C87-3F62-4D45-F40779B7E9CF}"/>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32346085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20CA026-C802-4123-ACF6-6577F8740A68}"/>
              </a:ext>
            </a:extLst>
          </p:cNvPr>
          <p:cNvSpPr>
            <a:spLocks noGrp="1" noChangeArrowheads="1"/>
          </p:cNvSpPr>
          <p:nvPr>
            <p:ph type="title"/>
          </p:nvPr>
        </p:nvSpPr>
        <p:spPr>
          <a:xfrm>
            <a:off x="962025" y="0"/>
            <a:ext cx="8229600" cy="882650"/>
          </a:xfrm>
        </p:spPr>
        <p:txBody>
          <a:bodyPr/>
          <a:lstStyle/>
          <a:p>
            <a:pPr algn="l" eaLnBrk="1" hangingPunct="1"/>
            <a:r>
              <a:rPr lang="en-GB" altLang="en-US" dirty="0">
                <a:solidFill>
                  <a:schemeClr val="bg1"/>
                </a:solidFill>
              </a:rPr>
              <a:t>Patient Portal</a:t>
            </a:r>
          </a:p>
        </p:txBody>
      </p:sp>
      <p:pic>
        <p:nvPicPr>
          <p:cNvPr id="20" name="Picture 19">
            <a:extLst>
              <a:ext uri="{FF2B5EF4-FFF2-40B4-BE49-F238E27FC236}">
                <a16:creationId xmlns:a16="http://schemas.microsoft.com/office/drawing/2014/main" id="{8868C0F0-DBA5-4084-83B2-AF3828B86F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5271" y="1066428"/>
            <a:ext cx="2633458" cy="5445224"/>
          </a:xfrm>
          <a:prstGeom prst="rect">
            <a:avLst/>
          </a:prstGeom>
        </p:spPr>
      </p:pic>
      <p:sp>
        <p:nvSpPr>
          <p:cNvPr id="26" name="Rectangle: Rounded Corners 25">
            <a:extLst>
              <a:ext uri="{FF2B5EF4-FFF2-40B4-BE49-F238E27FC236}">
                <a16:creationId xmlns:a16="http://schemas.microsoft.com/office/drawing/2014/main" id="{781F8227-7B5D-483D-AA3F-270D2F09B48B}"/>
              </a:ext>
            </a:extLst>
          </p:cNvPr>
          <p:cNvSpPr/>
          <p:nvPr/>
        </p:nvSpPr>
        <p:spPr bwMode="auto">
          <a:xfrm>
            <a:off x="4336242" y="2132856"/>
            <a:ext cx="504056" cy="432048"/>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
        <p:nvSpPr>
          <p:cNvPr id="27" name="Rectangle: Rounded Corners 26">
            <a:extLst>
              <a:ext uri="{FF2B5EF4-FFF2-40B4-BE49-F238E27FC236}">
                <a16:creationId xmlns:a16="http://schemas.microsoft.com/office/drawing/2014/main" id="{FD041545-C9E0-46A3-B0EF-92DC75E812A8}"/>
              </a:ext>
            </a:extLst>
          </p:cNvPr>
          <p:cNvSpPr/>
          <p:nvPr/>
        </p:nvSpPr>
        <p:spPr bwMode="auto">
          <a:xfrm>
            <a:off x="4947440" y="2132856"/>
            <a:ext cx="504056" cy="432048"/>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
        <p:nvSpPr>
          <p:cNvPr id="30" name="Rectangle: Rounded Corners 29">
            <a:extLst>
              <a:ext uri="{FF2B5EF4-FFF2-40B4-BE49-F238E27FC236}">
                <a16:creationId xmlns:a16="http://schemas.microsoft.com/office/drawing/2014/main" id="{A8ABBAB3-A1E6-408B-A8EB-94976FC3E358}"/>
              </a:ext>
            </a:extLst>
          </p:cNvPr>
          <p:cNvSpPr/>
          <p:nvPr/>
        </p:nvSpPr>
        <p:spPr bwMode="auto">
          <a:xfrm>
            <a:off x="4945572" y="2717304"/>
            <a:ext cx="504056" cy="432048"/>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grpSp>
        <p:nvGrpSpPr>
          <p:cNvPr id="24" name="Group 23">
            <a:extLst>
              <a:ext uri="{FF2B5EF4-FFF2-40B4-BE49-F238E27FC236}">
                <a16:creationId xmlns:a16="http://schemas.microsoft.com/office/drawing/2014/main" id="{DF4E223C-58F6-427E-BA79-A98CBC07C96E}"/>
              </a:ext>
            </a:extLst>
          </p:cNvPr>
          <p:cNvGrpSpPr/>
          <p:nvPr/>
        </p:nvGrpSpPr>
        <p:grpSpPr>
          <a:xfrm>
            <a:off x="3419872" y="2132856"/>
            <a:ext cx="2304256" cy="2520279"/>
            <a:chOff x="3419872" y="2132856"/>
            <a:chExt cx="2304256" cy="2520279"/>
          </a:xfrm>
        </p:grpSpPr>
        <p:sp>
          <p:nvSpPr>
            <p:cNvPr id="21" name="Rectangle: Rounded Corners 20">
              <a:extLst>
                <a:ext uri="{FF2B5EF4-FFF2-40B4-BE49-F238E27FC236}">
                  <a16:creationId xmlns:a16="http://schemas.microsoft.com/office/drawing/2014/main" id="{AC11075E-C414-4845-B6E9-B05F0ACAE188}"/>
                </a:ext>
              </a:extLst>
            </p:cNvPr>
            <p:cNvSpPr/>
            <p:nvPr/>
          </p:nvSpPr>
          <p:spPr bwMode="auto">
            <a:xfrm>
              <a:off x="3707904" y="2132856"/>
              <a:ext cx="504056" cy="432048"/>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
          <p:nvSpPr>
            <p:cNvPr id="32" name="Rectangle: Rounded Corners 31">
              <a:extLst>
                <a:ext uri="{FF2B5EF4-FFF2-40B4-BE49-F238E27FC236}">
                  <a16:creationId xmlns:a16="http://schemas.microsoft.com/office/drawing/2014/main" id="{A202F73E-753A-4F1A-B57D-BBFC82E4E31A}"/>
                </a:ext>
              </a:extLst>
            </p:cNvPr>
            <p:cNvSpPr/>
            <p:nvPr/>
          </p:nvSpPr>
          <p:spPr bwMode="auto">
            <a:xfrm>
              <a:off x="3419872" y="3969060"/>
              <a:ext cx="2304256" cy="684075"/>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grpSp>
      <p:sp>
        <p:nvSpPr>
          <p:cNvPr id="33" name="Rectangle: Rounded Corners 32">
            <a:extLst>
              <a:ext uri="{FF2B5EF4-FFF2-40B4-BE49-F238E27FC236}">
                <a16:creationId xmlns:a16="http://schemas.microsoft.com/office/drawing/2014/main" id="{86D587F9-FC01-40BC-8511-307A0F3D15B1}"/>
              </a:ext>
            </a:extLst>
          </p:cNvPr>
          <p:cNvSpPr/>
          <p:nvPr/>
        </p:nvSpPr>
        <p:spPr bwMode="auto">
          <a:xfrm>
            <a:off x="3353966" y="3232522"/>
            <a:ext cx="2442170" cy="684075"/>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grpSp>
        <p:nvGrpSpPr>
          <p:cNvPr id="23" name="Group 22">
            <a:extLst>
              <a:ext uri="{FF2B5EF4-FFF2-40B4-BE49-F238E27FC236}">
                <a16:creationId xmlns:a16="http://schemas.microsoft.com/office/drawing/2014/main" id="{D9110AE2-569B-4572-9B43-A028927EF20F}"/>
              </a:ext>
            </a:extLst>
          </p:cNvPr>
          <p:cNvGrpSpPr/>
          <p:nvPr/>
        </p:nvGrpSpPr>
        <p:grpSpPr>
          <a:xfrm>
            <a:off x="3353966" y="2717304"/>
            <a:ext cx="2442170" cy="3231976"/>
            <a:chOff x="3353966" y="2717304"/>
            <a:chExt cx="2442170" cy="3231976"/>
          </a:xfrm>
        </p:grpSpPr>
        <p:sp>
          <p:nvSpPr>
            <p:cNvPr id="28" name="Rectangle: Rounded Corners 27">
              <a:extLst>
                <a:ext uri="{FF2B5EF4-FFF2-40B4-BE49-F238E27FC236}">
                  <a16:creationId xmlns:a16="http://schemas.microsoft.com/office/drawing/2014/main" id="{D180C175-5C13-4550-97C8-4FF6D551E254}"/>
                </a:ext>
              </a:extLst>
            </p:cNvPr>
            <p:cNvSpPr/>
            <p:nvPr/>
          </p:nvSpPr>
          <p:spPr bwMode="auto">
            <a:xfrm>
              <a:off x="3707904" y="2717304"/>
              <a:ext cx="504056" cy="432048"/>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
          <p:nvSpPr>
            <p:cNvPr id="29" name="Rectangle: Rounded Corners 28">
              <a:extLst>
                <a:ext uri="{FF2B5EF4-FFF2-40B4-BE49-F238E27FC236}">
                  <a16:creationId xmlns:a16="http://schemas.microsoft.com/office/drawing/2014/main" id="{F0400853-453E-469E-A54B-A50F655316AC}"/>
                </a:ext>
              </a:extLst>
            </p:cNvPr>
            <p:cNvSpPr/>
            <p:nvPr/>
          </p:nvSpPr>
          <p:spPr bwMode="auto">
            <a:xfrm>
              <a:off x="4326738" y="2717304"/>
              <a:ext cx="504056" cy="432048"/>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
          <p:nvSpPr>
            <p:cNvPr id="34" name="Rectangle: Rounded Corners 33">
              <a:extLst>
                <a:ext uri="{FF2B5EF4-FFF2-40B4-BE49-F238E27FC236}">
                  <a16:creationId xmlns:a16="http://schemas.microsoft.com/office/drawing/2014/main" id="{19F04C79-FF9F-4F57-81C5-E96FC5D329BC}"/>
                </a:ext>
              </a:extLst>
            </p:cNvPr>
            <p:cNvSpPr/>
            <p:nvPr/>
          </p:nvSpPr>
          <p:spPr bwMode="auto">
            <a:xfrm>
              <a:off x="3353966" y="4705598"/>
              <a:ext cx="2442170" cy="1243682"/>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grpSp>
      <p:sp>
        <p:nvSpPr>
          <p:cNvPr id="2" name="Content Placeholder 1">
            <a:extLst>
              <a:ext uri="{FF2B5EF4-FFF2-40B4-BE49-F238E27FC236}">
                <a16:creationId xmlns:a16="http://schemas.microsoft.com/office/drawing/2014/main" id="{1F907299-1341-3956-40B5-7BA2D0B7EDC1}"/>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25984574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20CA026-C802-4123-ACF6-6577F8740A68}"/>
              </a:ext>
            </a:extLst>
          </p:cNvPr>
          <p:cNvSpPr>
            <a:spLocks noGrp="1" noChangeArrowheads="1"/>
          </p:cNvSpPr>
          <p:nvPr>
            <p:ph type="title"/>
          </p:nvPr>
        </p:nvSpPr>
        <p:spPr>
          <a:xfrm>
            <a:off x="962025" y="0"/>
            <a:ext cx="8229600" cy="882650"/>
          </a:xfrm>
        </p:spPr>
        <p:txBody>
          <a:bodyPr/>
          <a:lstStyle/>
          <a:p>
            <a:pPr algn="l" eaLnBrk="1" hangingPunct="1"/>
            <a:r>
              <a:rPr lang="en-GB" altLang="en-US" dirty="0">
                <a:solidFill>
                  <a:schemeClr val="bg1"/>
                </a:solidFill>
              </a:rPr>
              <a:t>London Care Record</a:t>
            </a:r>
          </a:p>
        </p:txBody>
      </p:sp>
      <p:sp>
        <p:nvSpPr>
          <p:cNvPr id="11" name="Rectangle 10">
            <a:extLst>
              <a:ext uri="{FF2B5EF4-FFF2-40B4-BE49-F238E27FC236}">
                <a16:creationId xmlns:a16="http://schemas.microsoft.com/office/drawing/2014/main" id="{0DA1E5D4-89D3-4705-B1A1-E3089FC39592}"/>
              </a:ext>
            </a:extLst>
          </p:cNvPr>
          <p:cNvSpPr/>
          <p:nvPr/>
        </p:nvSpPr>
        <p:spPr bwMode="auto">
          <a:xfrm>
            <a:off x="1907704" y="2996952"/>
            <a:ext cx="648072" cy="792088"/>
          </a:xfrm>
          <a:prstGeom prst="rect">
            <a:avLst/>
          </a:prstGeom>
          <a:solidFill>
            <a:schemeClr val="bg1">
              <a:alpha val="2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pic>
        <p:nvPicPr>
          <p:cNvPr id="3" name="Picture 2">
            <a:extLst>
              <a:ext uri="{FF2B5EF4-FFF2-40B4-BE49-F238E27FC236}">
                <a16:creationId xmlns:a16="http://schemas.microsoft.com/office/drawing/2014/main" id="{0905CA6C-32A3-47DE-9013-B85C1C2C9B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9164" y="1005828"/>
            <a:ext cx="4695453" cy="5852172"/>
          </a:xfrm>
          <a:prstGeom prst="rect">
            <a:avLst/>
          </a:prstGeom>
        </p:spPr>
      </p:pic>
      <p:sp>
        <p:nvSpPr>
          <p:cNvPr id="2" name="Content Placeholder 1">
            <a:extLst>
              <a:ext uri="{FF2B5EF4-FFF2-40B4-BE49-F238E27FC236}">
                <a16:creationId xmlns:a16="http://schemas.microsoft.com/office/drawing/2014/main" id="{7AFDC0BD-2C56-5546-5E63-239EB6CF36DA}"/>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746604081"/>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26182-BEFE-4FB8-A5FE-1AF6FEC13248}"/>
              </a:ext>
            </a:extLst>
          </p:cNvPr>
          <p:cNvSpPr>
            <a:spLocks noGrp="1"/>
          </p:cNvSpPr>
          <p:nvPr>
            <p:ph type="title"/>
          </p:nvPr>
        </p:nvSpPr>
        <p:spPr/>
        <p:txBody>
          <a:bodyPr/>
          <a:lstStyle/>
          <a:p>
            <a:r>
              <a:rPr lang="en-GB" dirty="0"/>
              <a:t>Patient history on a screen</a:t>
            </a:r>
          </a:p>
        </p:txBody>
      </p:sp>
      <p:pic>
        <p:nvPicPr>
          <p:cNvPr id="8" name="Picture 7">
            <a:extLst>
              <a:ext uri="{FF2B5EF4-FFF2-40B4-BE49-F238E27FC236}">
                <a16:creationId xmlns:a16="http://schemas.microsoft.com/office/drawing/2014/main" id="{9BBA53CE-45AB-47EB-9423-3F249352D965}"/>
              </a:ext>
            </a:extLst>
          </p:cNvPr>
          <p:cNvPicPr>
            <a:picLocks noChangeAspect="1"/>
          </p:cNvPicPr>
          <p:nvPr/>
        </p:nvPicPr>
        <p:blipFill>
          <a:blip r:embed="rId3"/>
          <a:stretch>
            <a:fillRect/>
          </a:stretch>
        </p:blipFill>
        <p:spPr>
          <a:xfrm>
            <a:off x="-3522" y="1268760"/>
            <a:ext cx="9144000" cy="5052579"/>
          </a:xfrm>
          <a:prstGeom prst="rect">
            <a:avLst/>
          </a:prstGeom>
        </p:spPr>
      </p:pic>
    </p:spTree>
    <p:extLst>
      <p:ext uri="{BB962C8B-B14F-4D97-AF65-F5344CB8AC3E}">
        <p14:creationId xmlns:p14="http://schemas.microsoft.com/office/powerpoint/2010/main" val="3481457424"/>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F4D07-60F3-415F-9D41-CCC9927CF17E}"/>
              </a:ext>
            </a:extLst>
          </p:cNvPr>
          <p:cNvSpPr>
            <a:spLocks noGrp="1"/>
          </p:cNvSpPr>
          <p:nvPr>
            <p:ph type="title"/>
          </p:nvPr>
        </p:nvSpPr>
        <p:spPr/>
        <p:txBody>
          <a:bodyPr/>
          <a:lstStyle/>
          <a:p>
            <a:r>
              <a:rPr lang="en-GB" dirty="0"/>
              <a:t>Patient Story</a:t>
            </a:r>
          </a:p>
        </p:txBody>
      </p:sp>
      <p:sp>
        <p:nvSpPr>
          <p:cNvPr id="3" name="Content Placeholder 2">
            <a:extLst>
              <a:ext uri="{FF2B5EF4-FFF2-40B4-BE49-F238E27FC236}">
                <a16:creationId xmlns:a16="http://schemas.microsoft.com/office/drawing/2014/main" id="{25E5E30F-1C9A-4C46-8E4D-B78B9483F5E1}"/>
              </a:ext>
            </a:extLst>
          </p:cNvPr>
          <p:cNvSpPr>
            <a:spLocks noGrp="1"/>
          </p:cNvSpPr>
          <p:nvPr>
            <p:ph idx="1"/>
          </p:nvPr>
        </p:nvSpPr>
        <p:spPr/>
        <p:txBody>
          <a:bodyPr/>
          <a:lstStyle/>
          <a:p>
            <a:r>
              <a:rPr lang="en-GB" sz="1600" dirty="0"/>
              <a:t>26 year old female patient moved to Brixton from Manchester in 2022</a:t>
            </a:r>
          </a:p>
          <a:p>
            <a:r>
              <a:rPr lang="en-GB" sz="1600" dirty="0"/>
              <a:t>Referred to King’s College Hospital in late September 2023 for investigation of abdominal symptoms and diagnosed with Ulcerative Colitis</a:t>
            </a:r>
          </a:p>
          <a:p>
            <a:r>
              <a:rPr lang="en-GB" sz="1600" dirty="0"/>
              <a:t>Commenced on oral immunosuppressive therapy in October 2023</a:t>
            </a:r>
          </a:p>
          <a:p>
            <a:r>
              <a:rPr lang="en-GB" sz="1600" dirty="0"/>
              <a:t>Good response to therapy</a:t>
            </a:r>
          </a:p>
          <a:p>
            <a:pPr lvl="1"/>
            <a:r>
              <a:rPr lang="en-GB" sz="1600" dirty="0"/>
              <a:t>Monitored via symptom questionnaires delivered through MyChart</a:t>
            </a:r>
          </a:p>
          <a:p>
            <a:pPr lvl="1"/>
            <a:r>
              <a:rPr lang="en-GB" sz="1600" dirty="0"/>
              <a:t>Communicated with clinical teams through a combination of MyChart patient messaging and helpline calls</a:t>
            </a:r>
          </a:p>
          <a:p>
            <a:r>
              <a:rPr lang="en-GB" sz="1600" dirty="0"/>
              <a:t>Whilst on holiday in Devon in June 2024 she was admitted to hospital with a severe flare</a:t>
            </a:r>
          </a:p>
          <a:p>
            <a:pPr lvl="1"/>
            <a:r>
              <a:rPr lang="en-GB" sz="1600" dirty="0"/>
              <a:t>Underwent multiple investigations including blood tests, endoscopy, and CT scanning</a:t>
            </a:r>
          </a:p>
          <a:p>
            <a:pPr lvl="1"/>
            <a:r>
              <a:rPr lang="en-GB" sz="1600" dirty="0"/>
              <a:t>Given a course of steroids and switched to intravenous rescue therapy during admission</a:t>
            </a:r>
          </a:p>
          <a:p>
            <a:pPr lvl="1"/>
            <a:r>
              <a:rPr lang="en-GB" sz="1600" dirty="0"/>
              <a:t>All documentation and investigations were visible to the Inflammatory Bowel Disease teams at both Royal Devon Hospital and King’s College Hospital via </a:t>
            </a:r>
            <a:r>
              <a:rPr lang="en-GB" sz="1600" dirty="0" err="1"/>
              <a:t>CareEverywhere</a:t>
            </a:r>
            <a:endParaRPr lang="en-GB" sz="1600" dirty="0"/>
          </a:p>
          <a:p>
            <a:pPr lvl="2"/>
            <a:r>
              <a:rPr lang="en-GB" sz="1600" dirty="0"/>
              <a:t>Faster treatment when admitted to Royal Devon as all diagnostic history and management could be viewed</a:t>
            </a:r>
          </a:p>
          <a:p>
            <a:pPr lvl="2"/>
            <a:r>
              <a:rPr lang="en-GB" sz="1600" dirty="0"/>
              <a:t>No delays in receiving further doses of medication when she returned home with on going monitoring through symptom questionnaires</a:t>
            </a:r>
          </a:p>
        </p:txBody>
      </p:sp>
    </p:spTree>
    <p:extLst>
      <p:ext uri="{BB962C8B-B14F-4D97-AF65-F5344CB8AC3E}">
        <p14:creationId xmlns:p14="http://schemas.microsoft.com/office/powerpoint/2010/main" val="232399620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41E2CA-923D-470E-9752-4F99263E0176}"/>
              </a:ext>
            </a:extLst>
          </p:cNvPr>
          <p:cNvSpPr>
            <a:spLocks noGrp="1"/>
          </p:cNvSpPr>
          <p:nvPr>
            <p:ph type="body" idx="1"/>
          </p:nvPr>
        </p:nvSpPr>
        <p:spPr>
          <a:xfrm>
            <a:off x="730449" y="2678906"/>
            <a:ext cx="7772400" cy="1500187"/>
          </a:xfrm>
        </p:spPr>
        <p:txBody>
          <a:bodyPr anchor="ctr"/>
          <a:lstStyle/>
          <a:p>
            <a:pPr algn="ctr"/>
            <a:r>
              <a:rPr lang="en-GB" sz="6600" dirty="0"/>
              <a:t>Future Developments</a:t>
            </a:r>
          </a:p>
        </p:txBody>
      </p:sp>
    </p:spTree>
    <p:extLst>
      <p:ext uri="{BB962C8B-B14F-4D97-AF65-F5344CB8AC3E}">
        <p14:creationId xmlns:p14="http://schemas.microsoft.com/office/powerpoint/2010/main" val="1513139033"/>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E6E1D-E65F-44A6-8B09-22EF9820E087}"/>
              </a:ext>
            </a:extLst>
          </p:cNvPr>
          <p:cNvSpPr>
            <a:spLocks noGrp="1"/>
          </p:cNvSpPr>
          <p:nvPr>
            <p:ph type="title"/>
          </p:nvPr>
        </p:nvSpPr>
        <p:spPr/>
        <p:txBody>
          <a:bodyPr/>
          <a:lstStyle/>
          <a:p>
            <a:r>
              <a:rPr lang="en-GB" dirty="0"/>
              <a:t>What matters to patients?</a:t>
            </a:r>
          </a:p>
        </p:txBody>
      </p:sp>
      <p:pic>
        <p:nvPicPr>
          <p:cNvPr id="4" name="Content Placeholder 3">
            <a:extLst>
              <a:ext uri="{FF2B5EF4-FFF2-40B4-BE49-F238E27FC236}">
                <a16:creationId xmlns:a16="http://schemas.microsoft.com/office/drawing/2014/main" id="{520BBBA8-D624-4BA2-A506-832EA081C7A6}"/>
              </a:ext>
            </a:extLst>
          </p:cNvPr>
          <p:cNvPicPr>
            <a:picLocks noGrp="1" noChangeAspect="1"/>
          </p:cNvPicPr>
          <p:nvPr>
            <p:ph idx="1"/>
          </p:nvPr>
        </p:nvPicPr>
        <p:blipFill>
          <a:blip r:embed="rId3"/>
          <a:stretch>
            <a:fillRect/>
          </a:stretch>
        </p:blipFill>
        <p:spPr>
          <a:xfrm>
            <a:off x="624009" y="889000"/>
            <a:ext cx="7895982" cy="5591175"/>
          </a:xfrm>
          <a:prstGeom prst="rect">
            <a:avLst/>
          </a:prstGeom>
        </p:spPr>
      </p:pic>
    </p:spTree>
    <p:extLst>
      <p:ext uri="{BB962C8B-B14F-4D97-AF65-F5344CB8AC3E}">
        <p14:creationId xmlns:p14="http://schemas.microsoft.com/office/powerpoint/2010/main" val="1012624821"/>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64088-9E6A-4E06-AF52-05B52972D7F7}"/>
              </a:ext>
            </a:extLst>
          </p:cNvPr>
          <p:cNvSpPr>
            <a:spLocks noGrp="1"/>
          </p:cNvSpPr>
          <p:nvPr>
            <p:ph type="title"/>
          </p:nvPr>
        </p:nvSpPr>
        <p:spPr/>
        <p:txBody>
          <a:bodyPr/>
          <a:lstStyle/>
          <a:p>
            <a:r>
              <a:rPr lang="en-GB" dirty="0"/>
              <a:t>Geospatial Mapping</a:t>
            </a:r>
          </a:p>
        </p:txBody>
      </p:sp>
      <p:sp>
        <p:nvSpPr>
          <p:cNvPr id="3" name="Content Placeholder 2">
            <a:extLst>
              <a:ext uri="{FF2B5EF4-FFF2-40B4-BE49-F238E27FC236}">
                <a16:creationId xmlns:a16="http://schemas.microsoft.com/office/drawing/2014/main" id="{8EC079A6-72FD-4573-9EDC-2328FC6774E5}"/>
              </a:ext>
            </a:extLst>
          </p:cNvPr>
          <p:cNvSpPr>
            <a:spLocks noGrp="1"/>
          </p:cNvSpPr>
          <p:nvPr>
            <p:ph idx="1"/>
          </p:nvPr>
        </p:nvSpPr>
        <p:spPr/>
        <p:txBody>
          <a:bodyPr/>
          <a:lstStyle/>
          <a:p>
            <a:endParaRPr lang="en-GB" dirty="0"/>
          </a:p>
          <a:p>
            <a:r>
              <a:rPr lang="en-GB" dirty="0"/>
              <a:t>Equality, diversity and inclusion data</a:t>
            </a:r>
          </a:p>
          <a:p>
            <a:endParaRPr lang="en-GB" dirty="0"/>
          </a:p>
          <a:p>
            <a:r>
              <a:rPr lang="en-GB" dirty="0"/>
              <a:t>Demographic and disease burden</a:t>
            </a:r>
          </a:p>
          <a:p>
            <a:endParaRPr lang="en-GB" dirty="0"/>
          </a:p>
          <a:p>
            <a:r>
              <a:rPr lang="en-GB" dirty="0"/>
              <a:t>Service usage</a:t>
            </a:r>
          </a:p>
          <a:p>
            <a:endParaRPr lang="en-GB" dirty="0"/>
          </a:p>
          <a:p>
            <a:endParaRPr lang="en-GB" dirty="0"/>
          </a:p>
          <a:p>
            <a:endParaRPr lang="en-GB" dirty="0"/>
          </a:p>
          <a:p>
            <a:endParaRPr lang="en-GB" dirty="0"/>
          </a:p>
        </p:txBody>
      </p:sp>
      <p:grpSp>
        <p:nvGrpSpPr>
          <p:cNvPr id="6" name="Group 5">
            <a:extLst>
              <a:ext uri="{FF2B5EF4-FFF2-40B4-BE49-F238E27FC236}">
                <a16:creationId xmlns:a16="http://schemas.microsoft.com/office/drawing/2014/main" id="{9D41429A-2E4B-433E-A132-1268D9967B80}"/>
              </a:ext>
            </a:extLst>
          </p:cNvPr>
          <p:cNvGrpSpPr/>
          <p:nvPr/>
        </p:nvGrpSpPr>
        <p:grpSpPr>
          <a:xfrm>
            <a:off x="0" y="1484784"/>
            <a:ext cx="9144000" cy="4801607"/>
            <a:chOff x="0" y="1484784"/>
            <a:chExt cx="9144000" cy="4801607"/>
          </a:xfrm>
        </p:grpSpPr>
        <p:pic>
          <p:nvPicPr>
            <p:cNvPr id="7" name="Picture 6">
              <a:extLst>
                <a:ext uri="{FF2B5EF4-FFF2-40B4-BE49-F238E27FC236}">
                  <a16:creationId xmlns:a16="http://schemas.microsoft.com/office/drawing/2014/main" id="{2255F443-E576-4D15-9CD8-364E3018649E}"/>
                </a:ext>
              </a:extLst>
            </p:cNvPr>
            <p:cNvPicPr>
              <a:picLocks noChangeAspect="1"/>
            </p:cNvPicPr>
            <p:nvPr/>
          </p:nvPicPr>
          <p:blipFill>
            <a:blip r:embed="rId3"/>
            <a:stretch>
              <a:fillRect/>
            </a:stretch>
          </p:blipFill>
          <p:spPr>
            <a:xfrm>
              <a:off x="0" y="1484784"/>
              <a:ext cx="9144000" cy="4801607"/>
            </a:xfrm>
            <a:prstGeom prst="rect">
              <a:avLst/>
            </a:prstGeom>
          </p:spPr>
        </p:pic>
        <p:pic>
          <p:nvPicPr>
            <p:cNvPr id="8" name="Picture 7">
              <a:extLst>
                <a:ext uri="{FF2B5EF4-FFF2-40B4-BE49-F238E27FC236}">
                  <a16:creationId xmlns:a16="http://schemas.microsoft.com/office/drawing/2014/main" id="{01C92216-B80B-43EB-83A8-52ECF80F9E22}"/>
                </a:ext>
              </a:extLst>
            </p:cNvPr>
            <p:cNvPicPr>
              <a:picLocks noChangeAspect="1"/>
            </p:cNvPicPr>
            <p:nvPr/>
          </p:nvPicPr>
          <p:blipFill>
            <a:blip r:embed="rId4"/>
            <a:stretch>
              <a:fillRect/>
            </a:stretch>
          </p:blipFill>
          <p:spPr>
            <a:xfrm>
              <a:off x="7020272" y="1556792"/>
              <a:ext cx="2123728" cy="3240360"/>
            </a:xfrm>
            <a:prstGeom prst="rect">
              <a:avLst/>
            </a:prstGeom>
          </p:spPr>
        </p:pic>
        <p:pic>
          <p:nvPicPr>
            <p:cNvPr id="9" name="Picture 8">
              <a:extLst>
                <a:ext uri="{FF2B5EF4-FFF2-40B4-BE49-F238E27FC236}">
                  <a16:creationId xmlns:a16="http://schemas.microsoft.com/office/drawing/2014/main" id="{1AF1C4C4-ECC6-454F-BE38-ED7840A18880}"/>
                </a:ext>
              </a:extLst>
            </p:cNvPr>
            <p:cNvPicPr>
              <a:picLocks noChangeAspect="1"/>
            </p:cNvPicPr>
            <p:nvPr/>
          </p:nvPicPr>
          <p:blipFill>
            <a:blip r:embed="rId5"/>
            <a:stretch>
              <a:fillRect/>
            </a:stretch>
          </p:blipFill>
          <p:spPr>
            <a:xfrm>
              <a:off x="1187624" y="1636440"/>
              <a:ext cx="4608512" cy="444606"/>
            </a:xfrm>
            <a:prstGeom prst="rect">
              <a:avLst/>
            </a:prstGeom>
          </p:spPr>
        </p:pic>
      </p:grpSp>
    </p:spTree>
    <p:extLst>
      <p:ext uri="{BB962C8B-B14F-4D97-AF65-F5344CB8AC3E}">
        <p14:creationId xmlns:p14="http://schemas.microsoft.com/office/powerpoint/2010/main" val="189764385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Frutiger 55 Roman"/>
        <a:ea typeface=""/>
        <a:cs typeface=""/>
      </a:majorFont>
      <a:minorFont>
        <a:latin typeface="Frutiger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72C6">
            <a:alpha val="25000"/>
          </a:srgbClr>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72C6">
            <a:alpha val="25000"/>
          </a:srgbClr>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KCH New Document" ma:contentTypeID="0x01010097649D5E3A090D4F9C27678F0B4AC8F40042BFC246F9C18D43A84C2446E92B438F" ma:contentTypeVersion="29" ma:contentTypeDescription="Create New KCH Document" ma:contentTypeScope="" ma:versionID="87f613e81b039190ba8b4ce95a4aafa7">
  <xsd:schema xmlns:xsd="http://www.w3.org/2001/XMLSchema" xmlns:xs="http://www.w3.org/2001/XMLSchema" xmlns:p="http://schemas.microsoft.com/office/2006/metadata/properties" xmlns:ns2="9a6456bd-dfb9-4e31-ab62-52dbdedb1b77" xmlns:ns4="621c8b2b-513c-45b3-9f41-e8b236c327f1" targetNamespace="http://schemas.microsoft.com/office/2006/metadata/properties" ma:root="true" ma:fieldsID="7f766c4eaab825d0ae7477a4e325c80a" ns2:_="" ns4:_="">
    <xsd:import namespace="9a6456bd-dfb9-4e31-ab62-52dbdedb1b77"/>
    <xsd:import namespace="621c8b2b-513c-45b3-9f41-e8b236c327f1"/>
    <xsd:element name="properties">
      <xsd:complexType>
        <xsd:sequence>
          <xsd:element name="documentManagement">
            <xsd:complexType>
              <xsd:all>
                <xsd:element ref="ns2:KCHDocCategory" minOccurs="0"/>
                <xsd:element ref="ns2:_dlc_DocId" minOccurs="0"/>
                <xsd:element ref="ns2:_dlc_DocIdUrl" minOccurs="0"/>
                <xsd:element ref="ns2:_dlc_DocIdPersistId" minOccurs="0"/>
                <xsd:element ref="ns2:TaxKeywordTaxHTField" minOccurs="0"/>
                <xsd:element ref="ns2:TaxCatchAll" minOccurs="0"/>
                <xsd:element ref="ns2:SourceLink" minOccurs="0"/>
                <xsd:element ref="ns4:Uploaded_x0020_b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6456bd-dfb9-4e31-ab62-52dbdedb1b77" elementFormDefault="qualified">
    <xsd:import namespace="http://schemas.microsoft.com/office/2006/documentManagement/types"/>
    <xsd:import namespace="http://schemas.microsoft.com/office/infopath/2007/PartnerControls"/>
    <xsd:element name="KCHDocCategory" ma:index="2" nillable="true" ma:displayName="KCH Doc Category" ma:format="Dropdown" ma:indexed="true" ma:internalName="KCHDocCategory">
      <xsd:simpleType>
        <xsd:restriction base="dms:Choice">
          <xsd:enumeration value="Archive"/>
          <xsd:enumeration value="Annual Report"/>
          <xsd:enumeration value="Assessment"/>
          <xsd:enumeration value="Brief"/>
          <xsd:enumeration value="Corporate Documents"/>
          <xsd:enumeration value="Forms"/>
          <xsd:enumeration value="Guidance"/>
          <xsd:enumeration value="Non Clinical Guideline"/>
          <xsd:enumeration value="Leflets"/>
          <xsd:enumeration value="Legislation"/>
          <xsd:enumeration value="Policy"/>
          <xsd:enumeration value="Protocol and Procedures"/>
          <xsd:enumeration value="Procedure"/>
          <xsd:enumeration value="Presentation"/>
          <xsd:enumeration value="Standards"/>
          <xsd:enumeration value="Strategy"/>
          <xsd:enumeration value="Templates"/>
          <xsd:enumeration value="Training"/>
          <xsd:enumeration value="Training course information"/>
          <xsd:enumeration value="Register"/>
          <xsd:enumeration value="Report"/>
          <xsd:enumeration value="Publication"/>
          <xsd:enumeration value="Action Tracker/Plan"/>
        </xsd:restriction>
      </xsd:simpleType>
    </xsd:element>
    <xsd:element name="_dlc_DocId" ma:index="6" nillable="true" ma:displayName="Document ID Value" ma:description="The value of the document ID assigned to this item." ma:internalName="_dlc_DocId" ma:readOnly="true">
      <xsd:simpleType>
        <xsd:restriction base="dms:Text"/>
      </xsd:simpleType>
    </xsd:element>
    <xsd:element name="_dlc_DocIdUrl" ma:index="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element name="TaxKeywordTaxHTField" ma:index="12" ma:taxonomy="true" ma:internalName="TaxKeywordTaxHTField" ma:taxonomyFieldName="TaxKeyword" ma:displayName="Enterprise Keywords" ma:readOnly="false" ma:fieldId="{23f27201-bee3-471e-b2e7-b64fd8b7ca38}" ma:taxonomyMulti="true" ma:sspId="27b0c2cc-47b2-4ab1-b223-1d481d824d5f" ma:termSetId="00000000-0000-0000-0000-000000000000" ma:anchorId="00000000-0000-0000-0000-000000000000" ma:open="true" ma:isKeyword="true">
      <xsd:complexType>
        <xsd:sequence>
          <xsd:element ref="pc:Terms" minOccurs="0" maxOccurs="1"/>
        </xsd:sequence>
      </xsd:complexType>
    </xsd:element>
    <xsd:element name="TaxCatchAll" ma:index="13" nillable="true" ma:displayName="Taxonomy Catch All Column" ma:hidden="true" ma:list="{be90649e-1f81-4a73-a853-21b495b718c5}" ma:internalName="TaxCatchAll" ma:showField="CatchAllData" ma:web="9a6456bd-dfb9-4e31-ab62-52dbdedb1b77">
      <xsd:complexType>
        <xsd:complexContent>
          <xsd:extension base="dms:MultiChoiceLookup">
            <xsd:sequence>
              <xsd:element name="Value" type="dms:Lookup" maxOccurs="unbounded" minOccurs="0" nillable="true"/>
            </xsd:sequence>
          </xsd:extension>
        </xsd:complexContent>
      </xsd:complexType>
    </xsd:element>
    <xsd:element name="SourceLink" ma:index="16" nillable="true" ma:displayName="SourceLink" ma:description="Source path of the original document" ma:format="Hyperlink" ma:internalName="Source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21c8b2b-513c-45b3-9f41-e8b236c327f1" elementFormDefault="qualified">
    <xsd:import namespace="http://schemas.microsoft.com/office/2006/documentManagement/types"/>
    <xsd:import namespace="http://schemas.microsoft.com/office/infopath/2007/PartnerControls"/>
    <xsd:element name="Uploaded_x0020_by" ma:index="17" ma:displayName="Uploaded by" ma:internalName="Uploaded_x0020_by"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axOccurs="1" ma:index="3" ma:displayName="Keywords">
          <xsd:simpleType xmlns:xs="http://www.w3.org/2001/XMLSchema">
            <xsd:restriction base="xsd:string">
              <xsd:minLength value="1"/>
            </xsd:restriction>
          </xsd:simpleType>
        </xsd:element>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TaxKeywordTaxHTField xmlns="9a6456bd-dfb9-4e31-ab62-52dbdedb1b77">
      <Terms xmlns="http://schemas.microsoft.com/office/infopath/2007/PartnerControls">
        <TermInfo xmlns="http://schemas.microsoft.com/office/infopath/2007/PartnerControls">
          <TermName xmlns="http://schemas.microsoft.com/office/infopath/2007/PartnerControls">corporate comms</TermName>
          <TermId xmlns="http://schemas.microsoft.com/office/infopath/2007/PartnerControls">2fb5a1be-1650-40c9-ae14-f8da59d72263</TermId>
        </TermInfo>
        <TermInfo xmlns="http://schemas.microsoft.com/office/infopath/2007/PartnerControls">
          <TermName xmlns="http://schemas.microsoft.com/office/infopath/2007/PartnerControls">powerpoint presentations</TermName>
          <TermId xmlns="http://schemas.microsoft.com/office/infopath/2007/PartnerControls">76ee7a33-caf7-4866-85c4-05ee5100b864</TermId>
        </TermInfo>
        <TermInfo xmlns="http://schemas.microsoft.com/office/infopath/2007/PartnerControls">
          <TermName xmlns="http://schemas.microsoft.com/office/infopath/2007/PartnerControls">corporate services</TermName>
          <TermId xmlns="http://schemas.microsoft.com/office/infopath/2007/PartnerControls">a06653e6-d962-4a20-9b32-144c2887fba0</TermId>
        </TermInfo>
        <TermInfo xmlns="http://schemas.microsoft.com/office/infopath/2007/PartnerControls">
          <TermName xmlns="http://schemas.microsoft.com/office/infopath/2007/PartnerControls">in-house style templates</TermName>
          <TermId xmlns="http://schemas.microsoft.com/office/infopath/2007/PartnerControls">bc08d081-5f6a-4d82-87fe-3c744ff71e62</TermId>
        </TermInfo>
      </Terms>
    </TaxKeywordTaxHTField>
    <Uploaded_x0020_by xmlns="621c8b2b-513c-45b3-9f41-e8b236c327f1">Marc Masey</Uploaded_x0020_by>
    <KCHDocCategory xmlns="9a6456bd-dfb9-4e31-ab62-52dbdedb1b77">Templates</KCHDocCategory>
    <TaxCatchAll xmlns="9a6456bd-dfb9-4e31-ab62-52dbdedb1b77">
      <Value>724</Value>
      <Value>833</Value>
      <Value>722</Value>
      <Value>827</Value>
    </TaxCatchAll>
    <SourceLink xmlns="9a6456bd-dfb9-4e31-ab62-52dbdedb1b77">
      <Url>file:///x:/corporate%20services/corporate%20comms/in-house%20style%20templates/powerpoint%20presentations/powerpoint.ppt</Url>
      <Description>file://x:/corporate services/corporate comms/in-house style templates/powerpoint presentations/powerpoint.ppt</Description>
    </SourceLink>
  </documentManagement>
</p:properties>
</file>

<file path=customXml/itemProps1.xml><?xml version="1.0" encoding="utf-8"?>
<ds:datastoreItem xmlns:ds="http://schemas.openxmlformats.org/officeDocument/2006/customXml" ds:itemID="{7360C3CC-6D61-47AD-BE14-7B7490AF2414}">
  <ds:schemaRefs>
    <ds:schemaRef ds:uri="http://schemas.microsoft.com/office/2006/metadata/longProperties"/>
  </ds:schemaRefs>
</ds:datastoreItem>
</file>

<file path=customXml/itemProps2.xml><?xml version="1.0" encoding="utf-8"?>
<ds:datastoreItem xmlns:ds="http://schemas.openxmlformats.org/officeDocument/2006/customXml" ds:itemID="{44BE9B62-88AD-4700-A137-FB8227429C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6456bd-dfb9-4e31-ab62-52dbdedb1b77"/>
    <ds:schemaRef ds:uri="621c8b2b-513c-45b3-9f41-e8b236c327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330874-A0A8-4222-AB20-9DC09C2FD6EF}">
  <ds:schemaRefs>
    <ds:schemaRef ds:uri="http://schemas.microsoft.com/sharepoint/v3/contenttype/forms"/>
  </ds:schemaRefs>
</ds:datastoreItem>
</file>

<file path=customXml/itemProps4.xml><?xml version="1.0" encoding="utf-8"?>
<ds:datastoreItem xmlns:ds="http://schemas.openxmlformats.org/officeDocument/2006/customXml" ds:itemID="{E0844E71-6A58-462C-B5C7-7610DE45A541}">
  <ds:schemaRefs>
    <ds:schemaRef ds:uri="http://schemas.microsoft.com/sharepoint/events"/>
  </ds:schemaRefs>
</ds:datastoreItem>
</file>

<file path=customXml/itemProps5.xml><?xml version="1.0" encoding="utf-8"?>
<ds:datastoreItem xmlns:ds="http://schemas.openxmlformats.org/officeDocument/2006/customXml" ds:itemID="{99066CC2-B1D1-43B9-AEAB-BFBF4E4A3FAE}">
  <ds:schemaRefs>
    <ds:schemaRef ds:uri="http://schemas.microsoft.com/office/2006/metadata/properties"/>
    <ds:schemaRef ds:uri="http://purl.org/dc/dcmitype/"/>
    <ds:schemaRef ds:uri="http://schemas.microsoft.com/office/2006/documentManagement/types"/>
    <ds:schemaRef ds:uri="http://www.w3.org/XML/1998/namespace"/>
    <ds:schemaRef ds:uri="9a6456bd-dfb9-4e31-ab62-52dbdedb1b77"/>
    <ds:schemaRef ds:uri="http://purl.org/dc/terms/"/>
    <ds:schemaRef ds:uri="http://schemas.microsoft.com/office/infopath/2007/PartnerControls"/>
    <ds:schemaRef ds:uri="http://schemas.openxmlformats.org/package/2006/metadata/core-properties"/>
    <ds:schemaRef ds:uri="621c8b2b-513c-45b3-9f41-e8b236c327f1"/>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1606</TotalTime>
  <Words>763</Words>
  <Application>Microsoft Office PowerPoint</Application>
  <PresentationFormat>On-screen Show (4:3)</PresentationFormat>
  <Paragraphs>94</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Arial</vt:lpstr>
      <vt:lpstr>Frutiger 55 Roman</vt:lpstr>
      <vt:lpstr>Default Design</vt:lpstr>
      <vt:lpstr>Apollo (Epic) Programme update Current implementation and potential future workflows  Chirag Patel ST7 Gastroenterology Associate Medical Information Officer </vt:lpstr>
      <vt:lpstr>One Unified System, Countless Benefits</vt:lpstr>
      <vt:lpstr>Patient Portal</vt:lpstr>
      <vt:lpstr>London Care Record</vt:lpstr>
      <vt:lpstr>Patient history on a screen</vt:lpstr>
      <vt:lpstr>Patient Story</vt:lpstr>
      <vt:lpstr>PowerPoint Presentation</vt:lpstr>
      <vt:lpstr>What matters to patients?</vt:lpstr>
      <vt:lpstr>Geospatial Mapping</vt:lpstr>
      <vt:lpstr>One Unified System, Countless Benefits</vt:lpstr>
    </vt:vector>
  </TitlesOfParts>
  <Company>King's College Hospital NHS Foundation Trust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dc:title>
  <dc:creator>Marlow, Robert</dc:creator>
  <cp:keywords>corporate comms; corporate services; in-house style templates; powerpoint presentations</cp:keywords>
  <cp:lastModifiedBy>MUNROE, Danielle (KING'S COLLEGE HOSPITAL NHS FOUNDATION TRUST)</cp:lastModifiedBy>
  <cp:revision>128</cp:revision>
  <dcterms:created xsi:type="dcterms:W3CDTF">2006-08-17T13:10:33Z</dcterms:created>
  <dcterms:modified xsi:type="dcterms:W3CDTF">2025-01-16T14:09:26Z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SJ4V57URNYWD-142-15300</vt:lpwstr>
  </property>
  <property fmtid="{D5CDD505-2E9C-101B-9397-08002B2CF9AE}" pid="3" name="_dlc_DocIdItemGuid">
    <vt:lpwstr>fc2ada71-9897-467a-9ea8-0643db185574</vt:lpwstr>
  </property>
  <property fmtid="{D5CDD505-2E9C-101B-9397-08002B2CF9AE}" pid="4" name="_dlc_DocIdUrl">
    <vt:lpwstr>http://kingsdocs/docs/_layouts/DocIdRedir.aspx?ID=SJ4V57URNYWD-142-15300, SJ4V57URNYWD-142-15300</vt:lpwstr>
  </property>
  <property fmtid="{D5CDD505-2E9C-101B-9397-08002B2CF9AE}" pid="5" name="TaxKeyword">
    <vt:lpwstr>724;#corporate comms|2fb5a1be-1650-40c9-ae14-f8da59d72263;#833;#powerpoint presentations|76ee7a33-caf7-4866-85c4-05ee5100b864;#722;#corporate services|a06653e6-d962-4a20-9b32-144c2887fba0;#827;#in-house style templates|bc08d081-5f6a-4d82-87fe-3c744ff71e62</vt:lpwstr>
  </property>
  <property fmtid="{D5CDD505-2E9C-101B-9397-08002B2CF9AE}" pid="6" name="Order">
    <vt:lpwstr>311600.000000000</vt:lpwstr>
  </property>
  <property fmtid="{D5CDD505-2E9C-101B-9397-08002B2CF9AE}" pid="7" name="Organisation Level">
    <vt:lpwstr/>
  </property>
  <property fmtid="{D5CDD505-2E9C-101B-9397-08002B2CF9AE}" pid="8" name="l242f080dfdf4af4b72e57ecd79108a1">
    <vt:lpwstr/>
  </property>
</Properties>
</file>